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59" r:id="rId4"/>
    <p:sldId id="260" r:id="rId5"/>
    <p:sldId id="261" r:id="rId6"/>
    <p:sldId id="266" r:id="rId7"/>
    <p:sldId id="267" r:id="rId8"/>
    <p:sldId id="271" r:id="rId9"/>
    <p:sldId id="268" r:id="rId10"/>
    <p:sldId id="263" r:id="rId11"/>
    <p:sldId id="265" r:id="rId12"/>
    <p:sldId id="269" r:id="rId13"/>
    <p:sldId id="270" r:id="rId14"/>
    <p:sldId id="264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3399"/>
    <a:srgbClr val="941C39"/>
    <a:srgbClr val="FF00FF"/>
    <a:srgbClr val="00CC99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34" autoAdjust="0"/>
    <p:restoredTop sz="88390" autoAdjust="0"/>
  </p:normalViewPr>
  <p:slideViewPr>
    <p:cSldViewPr>
      <p:cViewPr>
        <p:scale>
          <a:sx n="70" d="100"/>
          <a:sy n="70" d="100"/>
        </p:scale>
        <p:origin x="-8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7F3120-B47D-41C2-AE4C-E9207C314C6F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CDF56F-9DE3-4F8B-A7D5-F66BDA422067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জীব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9DD0866-9858-4ACB-9F42-2429F361D09E}" type="parTrans" cxnId="{9ADA10DF-B180-46B9-9D7F-D56967888E95}">
      <dgm:prSet/>
      <dgm:spPr/>
      <dgm:t>
        <a:bodyPr/>
        <a:lstStyle/>
        <a:p>
          <a:endParaRPr lang="en-US"/>
        </a:p>
      </dgm:t>
    </dgm:pt>
    <dgm:pt modelId="{704D4565-09C0-4124-AF8E-DE5EF092922E}" type="sibTrans" cxnId="{9ADA10DF-B180-46B9-9D7F-D56967888E95}">
      <dgm:prSet/>
      <dgm:spPr/>
      <dgm:t>
        <a:bodyPr/>
        <a:lstStyle/>
        <a:p>
          <a:endParaRPr lang="en-US"/>
        </a:p>
      </dgm:t>
    </dgm:pt>
    <dgm:pt modelId="{C81F6F39-59F4-41DC-A68A-B58BE80EEC99}">
      <dgm:prSet phldrT="[Text]"/>
      <dgm:spPr>
        <a:solidFill>
          <a:srgbClr val="00B050"/>
        </a:solidFill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খাদ্য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F522811-4D49-4674-819E-E828163B8D0C}" type="parTrans" cxnId="{864D8DE3-A29F-4338-AD74-499F15FA6B03}">
      <dgm:prSet/>
      <dgm:spPr/>
      <dgm:t>
        <a:bodyPr/>
        <a:lstStyle/>
        <a:p>
          <a:endParaRPr lang="en-US"/>
        </a:p>
      </dgm:t>
    </dgm:pt>
    <dgm:pt modelId="{73DCC6B2-8856-45DD-9A8A-240AD5A34FEC}" type="sibTrans" cxnId="{864D8DE3-A29F-4338-AD74-499F15FA6B03}">
      <dgm:prSet/>
      <dgm:spPr/>
      <dgm:t>
        <a:bodyPr/>
        <a:lstStyle/>
        <a:p>
          <a:endParaRPr lang="en-US"/>
        </a:p>
      </dgm:t>
    </dgm:pt>
    <dgm:pt modelId="{366A0B10-5ADA-49FD-B914-123616C85E10}">
      <dgm:prSet phldrT="[Text]"/>
      <dgm:spPr>
        <a:solidFill>
          <a:srgbClr val="92D050"/>
        </a:solidFill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পানি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7DCB506-4E4E-4605-A8BF-BFC8F6773CCF}" type="parTrans" cxnId="{BAC326A8-F4B8-426F-B866-6E2C1946CFB1}">
      <dgm:prSet/>
      <dgm:spPr/>
      <dgm:t>
        <a:bodyPr/>
        <a:lstStyle/>
        <a:p>
          <a:endParaRPr lang="en-US"/>
        </a:p>
      </dgm:t>
    </dgm:pt>
    <dgm:pt modelId="{4ADFCD5B-5EE2-41FC-A8D4-0741C994F1C6}" type="sibTrans" cxnId="{BAC326A8-F4B8-426F-B866-6E2C1946CFB1}">
      <dgm:prSet/>
      <dgm:spPr/>
      <dgm:t>
        <a:bodyPr/>
        <a:lstStyle/>
        <a:p>
          <a:endParaRPr lang="en-US"/>
        </a:p>
      </dgm:t>
    </dgm:pt>
    <dgm:pt modelId="{F80E5B79-393A-44B2-85CF-CD7DE6131A87}">
      <dgm:prSet phldrT="[Text]"/>
      <dgm:spPr>
        <a:solidFill>
          <a:srgbClr val="92D050"/>
        </a:solidFill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বায়ু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D184A81-3D8A-4421-9734-B300FA6FB631}" type="parTrans" cxnId="{24213A72-D52E-427E-A525-A098564A959D}">
      <dgm:prSet/>
      <dgm:spPr/>
      <dgm:t>
        <a:bodyPr/>
        <a:lstStyle/>
        <a:p>
          <a:endParaRPr lang="en-US"/>
        </a:p>
      </dgm:t>
    </dgm:pt>
    <dgm:pt modelId="{4A97D7E0-AD64-439B-94CB-C00F3F861619}" type="sibTrans" cxnId="{24213A72-D52E-427E-A525-A098564A959D}">
      <dgm:prSet/>
      <dgm:spPr/>
      <dgm:t>
        <a:bodyPr/>
        <a:lstStyle/>
        <a:p>
          <a:endParaRPr lang="en-US"/>
        </a:p>
      </dgm:t>
    </dgm:pt>
    <dgm:pt modelId="{443535F2-6975-4C8E-9275-5A3C38363E51}" type="pres">
      <dgm:prSet presAssocID="{057F3120-B47D-41C2-AE4C-E9207C314C6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01335-AF03-4631-9F21-2219464B9B75}" type="pres">
      <dgm:prSet presAssocID="{057F3120-B47D-41C2-AE4C-E9207C314C6F}" presName="radial" presStyleCnt="0">
        <dgm:presLayoutVars>
          <dgm:animLvl val="ctr"/>
        </dgm:presLayoutVars>
      </dgm:prSet>
      <dgm:spPr/>
    </dgm:pt>
    <dgm:pt modelId="{86FB628F-FF12-485F-8279-81B5F6BF4C81}" type="pres">
      <dgm:prSet presAssocID="{19CDF56F-9DE3-4F8B-A7D5-F66BDA422067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F926E47C-9208-4982-8F60-6280AB9EFFE2}" type="pres">
      <dgm:prSet presAssocID="{C81F6F39-59F4-41DC-A68A-B58BE80EEC99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02270-AC0D-4D7B-B326-61AC597EE123}" type="pres">
      <dgm:prSet presAssocID="{366A0B10-5ADA-49FD-B914-123616C85E10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18DA1-0647-4CE3-A070-0F5046CFAA9F}" type="pres">
      <dgm:prSet presAssocID="{F80E5B79-393A-44B2-85CF-CD7DE6131A87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007E0F-C613-4968-9C6F-AD7E6C26E507}" type="presOf" srcId="{F80E5B79-393A-44B2-85CF-CD7DE6131A87}" destId="{75A18DA1-0647-4CE3-A070-0F5046CFAA9F}" srcOrd="0" destOrd="0" presId="urn:microsoft.com/office/officeart/2005/8/layout/radial3"/>
    <dgm:cxn modelId="{D4506C75-146C-4197-8739-149039B4AC65}" type="presOf" srcId="{19CDF56F-9DE3-4F8B-A7D5-F66BDA422067}" destId="{86FB628F-FF12-485F-8279-81B5F6BF4C81}" srcOrd="0" destOrd="0" presId="urn:microsoft.com/office/officeart/2005/8/layout/radial3"/>
    <dgm:cxn modelId="{6316550E-C5BB-4D2F-B842-98523354E57C}" type="presOf" srcId="{057F3120-B47D-41C2-AE4C-E9207C314C6F}" destId="{443535F2-6975-4C8E-9275-5A3C38363E51}" srcOrd="0" destOrd="0" presId="urn:microsoft.com/office/officeart/2005/8/layout/radial3"/>
    <dgm:cxn modelId="{864D8DE3-A29F-4338-AD74-499F15FA6B03}" srcId="{19CDF56F-9DE3-4F8B-A7D5-F66BDA422067}" destId="{C81F6F39-59F4-41DC-A68A-B58BE80EEC99}" srcOrd="0" destOrd="0" parTransId="{7F522811-4D49-4674-819E-E828163B8D0C}" sibTransId="{73DCC6B2-8856-45DD-9A8A-240AD5A34FEC}"/>
    <dgm:cxn modelId="{24213A72-D52E-427E-A525-A098564A959D}" srcId="{19CDF56F-9DE3-4F8B-A7D5-F66BDA422067}" destId="{F80E5B79-393A-44B2-85CF-CD7DE6131A87}" srcOrd="2" destOrd="0" parTransId="{1D184A81-3D8A-4421-9734-B300FA6FB631}" sibTransId="{4A97D7E0-AD64-439B-94CB-C00F3F861619}"/>
    <dgm:cxn modelId="{DC0BC9CE-38DE-4D61-91F1-A19723A65A46}" type="presOf" srcId="{C81F6F39-59F4-41DC-A68A-B58BE80EEC99}" destId="{F926E47C-9208-4982-8F60-6280AB9EFFE2}" srcOrd="0" destOrd="0" presId="urn:microsoft.com/office/officeart/2005/8/layout/radial3"/>
    <dgm:cxn modelId="{9ADA10DF-B180-46B9-9D7F-D56967888E95}" srcId="{057F3120-B47D-41C2-AE4C-E9207C314C6F}" destId="{19CDF56F-9DE3-4F8B-A7D5-F66BDA422067}" srcOrd="0" destOrd="0" parTransId="{C9DD0866-9858-4ACB-9F42-2429F361D09E}" sibTransId="{704D4565-09C0-4124-AF8E-DE5EF092922E}"/>
    <dgm:cxn modelId="{BAC326A8-F4B8-426F-B866-6E2C1946CFB1}" srcId="{19CDF56F-9DE3-4F8B-A7D5-F66BDA422067}" destId="{366A0B10-5ADA-49FD-B914-123616C85E10}" srcOrd="1" destOrd="0" parTransId="{17DCB506-4E4E-4605-A8BF-BFC8F6773CCF}" sibTransId="{4ADFCD5B-5EE2-41FC-A8D4-0741C994F1C6}"/>
    <dgm:cxn modelId="{F1239A79-B549-458B-AD66-54118865BDD6}" type="presOf" srcId="{366A0B10-5ADA-49FD-B914-123616C85E10}" destId="{B1302270-AC0D-4D7B-B326-61AC597EE123}" srcOrd="0" destOrd="0" presId="urn:microsoft.com/office/officeart/2005/8/layout/radial3"/>
    <dgm:cxn modelId="{82EA6A52-FEBA-45BA-85B2-C57FABC4B28E}" type="presParOf" srcId="{443535F2-6975-4C8E-9275-5A3C38363E51}" destId="{90601335-AF03-4631-9F21-2219464B9B75}" srcOrd="0" destOrd="0" presId="urn:microsoft.com/office/officeart/2005/8/layout/radial3"/>
    <dgm:cxn modelId="{29BA6A45-68F0-497F-AD30-8784B89BF56D}" type="presParOf" srcId="{90601335-AF03-4631-9F21-2219464B9B75}" destId="{86FB628F-FF12-485F-8279-81B5F6BF4C81}" srcOrd="0" destOrd="0" presId="urn:microsoft.com/office/officeart/2005/8/layout/radial3"/>
    <dgm:cxn modelId="{C3ADC0B2-1559-4731-82FB-FE859D09045F}" type="presParOf" srcId="{90601335-AF03-4631-9F21-2219464B9B75}" destId="{F926E47C-9208-4982-8F60-6280AB9EFFE2}" srcOrd="1" destOrd="0" presId="urn:microsoft.com/office/officeart/2005/8/layout/radial3"/>
    <dgm:cxn modelId="{9A0B70BB-A83A-4818-9777-A5FB46BE0892}" type="presParOf" srcId="{90601335-AF03-4631-9F21-2219464B9B75}" destId="{B1302270-AC0D-4D7B-B326-61AC597EE123}" srcOrd="2" destOrd="0" presId="urn:microsoft.com/office/officeart/2005/8/layout/radial3"/>
    <dgm:cxn modelId="{3C33491A-A051-44E6-BD49-0C7004182F95}" type="presParOf" srcId="{90601335-AF03-4631-9F21-2219464B9B75}" destId="{75A18DA1-0647-4CE3-A070-0F5046CFAA9F}" srcOrd="3" destOrd="0" presId="urn:microsoft.com/office/officeart/2005/8/layout/radial3"/>
  </dgm:cxnLst>
  <dgm:bg>
    <a:solidFill>
      <a:srgbClr val="00B0F0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4B5CEC-5161-47DE-ACB3-77A675FD5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3" y="112543"/>
            <a:ext cx="8830994" cy="63726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8377226"/>
      </p:ext>
    </p:extLst>
  </p:cSld>
  <p:clrMapOvr>
    <a:masterClrMapping/>
  </p:clrMapOvr>
  <p:transition advTm="351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1"/>
            <a:ext cx="5257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2438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685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2286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0600" y="585787"/>
            <a:ext cx="6019800" cy="24622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 গ্রুপ                             </a:t>
            </a:r>
          </a:p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৫টি জীবের নাম লিখ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1600" y="1295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6800" y="3429000"/>
            <a:ext cx="5791200" cy="24622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খ গ্রুপ </a:t>
            </a:r>
          </a:p>
          <a:p>
            <a:pPr algn="ctr"/>
            <a:r>
              <a:rPr lang="bn-IN" sz="6000" dirty="0" smtClean="0">
                <a:solidFill>
                  <a:srgbClr val="00CC99"/>
                </a:solidFill>
                <a:latin typeface="NikoshBAN" pitchFamily="2" charset="0"/>
                <a:cs typeface="NikoshBAN" pitchFamily="2" charset="0"/>
              </a:rPr>
              <a:t>৫টি  জড়ের নাম লিখ </a:t>
            </a:r>
            <a:endParaRPr lang="en-US" sz="6000" dirty="0">
              <a:solidFill>
                <a:srgbClr val="00CC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334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24555"/>
            <a:ext cx="7239000" cy="54476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ওজড়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পশুপাখী,গাছপালা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চেয়ার,বই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,</a:t>
            </a:r>
          </a:p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খাতা,কলম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চলাফেরা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পারে,খাদ্য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687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6019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41763"/>
            <a:ext cx="2438400" cy="1939636"/>
          </a:xfrm>
          <a:prstGeom prst="rect">
            <a:avLst/>
          </a:prstGeom>
        </p:spPr>
      </p:pic>
      <p:pic>
        <p:nvPicPr>
          <p:cNvPr id="5" name="Picture 4" descr="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981200"/>
            <a:ext cx="3276600" cy="1753622"/>
          </a:xfrm>
          <a:prstGeom prst="rect">
            <a:avLst/>
          </a:prstGeom>
        </p:spPr>
      </p:pic>
      <p:pic>
        <p:nvPicPr>
          <p:cNvPr id="6" name="Picture 5" descr="shi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4038600"/>
            <a:ext cx="2362200" cy="1607661"/>
          </a:xfrm>
          <a:prstGeom prst="rect">
            <a:avLst/>
          </a:prstGeom>
        </p:spPr>
      </p:pic>
      <p:pic>
        <p:nvPicPr>
          <p:cNvPr id="7" name="Picture 6" descr="osprey_adler_bird_of_prey_216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3810000"/>
            <a:ext cx="2133600" cy="16535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09600"/>
            <a:ext cx="6525313" cy="1981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" name="Picture 3" descr="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505200"/>
            <a:ext cx="7162800" cy="2335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2057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2133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667000"/>
            <a:ext cx="2286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941C39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dirty="0" smtClean="0">
                <a:solidFill>
                  <a:srgbClr val="941C3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41C39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solidFill>
                  <a:srgbClr val="941C3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41C39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941C3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941C3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667000"/>
            <a:ext cx="18288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পানি পান করে</a:t>
            </a:r>
            <a:endParaRPr lang="en-US" sz="2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2667000"/>
            <a:ext cx="1143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শ্বাস নেয়</a:t>
            </a:r>
            <a:endParaRPr lang="en-US" sz="28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4114800"/>
            <a:ext cx="1600200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জড়  </a:t>
            </a:r>
            <a:endParaRPr lang="en-US" dirty="0"/>
          </a:p>
        </p:txBody>
      </p:sp>
    </p:spTree>
  </p:cSld>
  <p:clrMapOvr>
    <a:masterClrMapping/>
  </p:clrMapOvr>
  <p:transition advTm="84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81000"/>
            <a:ext cx="7315200" cy="2985433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5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দে</a:t>
            </a:r>
            <a:r>
              <a:rPr lang="bn-IN" sz="5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খা</a:t>
            </a:r>
            <a:r>
              <a:rPr lang="en-US" sz="5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5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5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5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54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5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99" y="3718559"/>
            <a:ext cx="3352801" cy="2834641"/>
          </a:xfrm>
          <a:prstGeom prst="rect">
            <a:avLst/>
          </a:prstGeom>
          <a:solidFill>
            <a:srgbClr val="00CC99"/>
          </a:solidFill>
          <a:ln w="57150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advTm="42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ala-lily-villag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05000"/>
            <a:ext cx="7620000" cy="4572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429000" y="457200"/>
            <a:ext cx="2590800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171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762000"/>
            <a:ext cx="2600325" cy="1015663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838200"/>
            <a:ext cx="26670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3657600"/>
            <a:ext cx="3143250" cy="218521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শহীদুল ইসলাম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কালিয়াইশ সরকারি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সাতকানিয়া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০১৮১৭ ৭৯৫০১৩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mail: shahidbsk@gmail.com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762000"/>
            <a:ext cx="25908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498433" y="2057400"/>
            <a:ext cx="1350167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761433" y="3776008"/>
            <a:ext cx="2925367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 ও জড় 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9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14600"/>
            <a:ext cx="5572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B_IMG_15760731793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746028"/>
            <a:ext cx="1447801" cy="1840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668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qdefault.jpg"/>
          <p:cNvPicPr>
            <a:picLocks noChangeAspect="1"/>
          </p:cNvPicPr>
          <p:nvPr/>
        </p:nvPicPr>
        <p:blipFill>
          <a:blip r:embed="rId3"/>
          <a:srcRect r="13333"/>
          <a:stretch>
            <a:fillRect/>
          </a:stretch>
        </p:blipFill>
        <p:spPr>
          <a:xfrm>
            <a:off x="304800" y="304800"/>
            <a:ext cx="39624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osprey_adler_bird_of_prey_216500.jpg"/>
          <p:cNvPicPr>
            <a:picLocks noChangeAspect="1"/>
          </p:cNvPicPr>
          <p:nvPr/>
        </p:nvPicPr>
        <p:blipFill>
          <a:blip r:embed="rId4"/>
          <a:srcRect l="26582" t="23646"/>
          <a:stretch>
            <a:fillRect/>
          </a:stretch>
        </p:blipFill>
        <p:spPr>
          <a:xfrm>
            <a:off x="4419600" y="457200"/>
            <a:ext cx="4419600" cy="2952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810000"/>
            <a:ext cx="3533775" cy="251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-2172795" y="1305341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733800"/>
            <a:ext cx="3505200" cy="253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6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1648" y="981670"/>
            <a:ext cx="257955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455545"/>
            <a:ext cx="8001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 শিরোনামঃ জীব ও জড় </a:t>
            </a:r>
          </a:p>
          <a:p>
            <a:pPr>
              <a:buFont typeface="Wingdings" pitchFamily="2" charset="2"/>
              <a:buChar char="§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পশুপাখি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...করতে পারে না।</a:t>
            </a:r>
          </a:p>
          <a:p>
            <a:pPr>
              <a:buFont typeface="Wingdings" pitchFamily="2" charset="2"/>
              <a:buChar char="§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৬-৭</a:t>
            </a: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4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685800"/>
            <a:ext cx="3124200" cy="990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6000" dirty="0" smtClean="0">
              <a:solidFill>
                <a:srgbClr val="000099"/>
              </a:solidFill>
            </a:endParaRPr>
          </a:p>
          <a:p>
            <a:pPr algn="ctr"/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09800"/>
            <a:ext cx="845820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২.১.১ </a:t>
            </a:r>
            <a:r>
              <a:rPr lang="en-US" sz="3600" dirty="0" err="1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600" dirty="0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পর্যবেক্ষনের</a:t>
            </a:r>
            <a:r>
              <a:rPr lang="en-US" sz="3600" dirty="0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জড়ের</a:t>
            </a:r>
            <a:r>
              <a:rPr lang="en-US" sz="3600" dirty="0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তৈরি করতে পারবে।</a:t>
            </a:r>
            <a:endParaRPr lang="en-US" sz="3600" dirty="0" smtClean="0">
              <a:solidFill>
                <a:srgbClr val="000099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dirty="0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২.1</a:t>
            </a:r>
            <a:r>
              <a:rPr lang="en-US" sz="3600" dirty="0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.2 </a:t>
            </a:r>
            <a:r>
              <a:rPr lang="en-US" sz="3600" dirty="0" err="1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জড়ের</a:t>
            </a:r>
            <a:r>
              <a:rPr lang="en-US" sz="3600" dirty="0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dirty="0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২.1.2 </a:t>
            </a:r>
            <a:r>
              <a:rPr lang="en-US" sz="3600" dirty="0" err="1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600" dirty="0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solidFill>
                <a:srgbClr val="000099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4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6800"/>
            <a:ext cx="8357519" cy="4800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43000"/>
            <a:ext cx="7239000" cy="529003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90800" y="67270"/>
            <a:ext cx="38100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0"/>
            <a:ext cx="56213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6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57400"/>
            <a:ext cx="3124200" cy="3276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 descr="but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057400"/>
            <a:ext cx="3810000" cy="3352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" y="7620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6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457200"/>
          <a:ext cx="8458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533400"/>
            <a:ext cx="601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8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FB628F-FF12-485F-8279-81B5F6BF4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86FB628F-FF12-485F-8279-81B5F6BF4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26E47C-9208-4982-8F60-6280AB9EF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F926E47C-9208-4982-8F60-6280AB9EF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302270-AC0D-4D7B-B326-61AC597EE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B1302270-AC0D-4D7B-B326-61AC597EE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A18DA1-0647-4CE3-A070-0F5046CFA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75A18DA1-0647-4CE3-A070-0F5046CFA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0.8|0.9|0.7|1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1.3|1.3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8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2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0.9|0.8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188</Words>
  <Application>Microsoft Office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83</cp:revision>
  <dcterms:created xsi:type="dcterms:W3CDTF">2006-08-16T00:00:00Z</dcterms:created>
  <dcterms:modified xsi:type="dcterms:W3CDTF">2020-02-29T05:24:05Z</dcterms:modified>
</cp:coreProperties>
</file>