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57" r:id="rId3"/>
    <p:sldId id="259" r:id="rId4"/>
    <p:sldId id="270" r:id="rId5"/>
    <p:sldId id="260" r:id="rId6"/>
    <p:sldId id="261" r:id="rId7"/>
    <p:sldId id="263" r:id="rId8"/>
    <p:sldId id="264" r:id="rId9"/>
    <p:sldId id="265" r:id="rId10"/>
    <p:sldId id="274" r:id="rId11"/>
    <p:sldId id="272" r:id="rId12"/>
    <p:sldId id="266" r:id="rId13"/>
    <p:sldId id="267" r:id="rId14"/>
    <p:sldId id="268" r:id="rId15"/>
    <p:sldId id="275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3300"/>
    <a:srgbClr val="33CCFF"/>
    <a:srgbClr val="0000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93" autoAdjust="0"/>
  </p:normalViewPr>
  <p:slideViewPr>
    <p:cSldViewPr>
      <p:cViewPr varScale="1">
        <p:scale>
          <a:sx n="61" d="100"/>
          <a:sy n="61" d="100"/>
        </p:scale>
        <p:origin x="16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1B29B-0958-45DB-8DB9-43A265E69227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CB2FB-1835-4690-AB8F-9125C33D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9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শ্রেণী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2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5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7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 দেখিয়ে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শিরোনাম বের করতে সময় সর্বোচ্চ ৩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।প্রশ্ন ১।চিত্রে কী দেখছ ? উঃ শ্বাসগ্রহণ ও শ্বাসত্যাগ ।ঠিক বলেছ ।আজ আমরা পড়ব শ্বসন পদ্ধতি । বিশেষ ক্ষেত্রে শিক্ষক শিক্ষার্থীদের সহায়তা করতে পারেন ।   </a:t>
            </a:r>
            <a:endParaRPr lang="en-US" dirty="0" smtClean="0"/>
          </a:p>
          <a:p>
            <a:pPr marL="171450" indent="-171450">
              <a:buFont typeface="Wingdings" pitchFamily="2" charset="2"/>
              <a:buChar char="Ø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5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/>
              <a:t>শ্রেণীকক্ষে</a:t>
            </a:r>
            <a:r>
              <a:rPr lang="bn-BD" baseline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6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উপস্থাপন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সর্বোচ্চ ২০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-২৫মি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।স্লাইড দেখিয়ে প্রশ্নোত্তরের মাধ্যমে পাঠে অগ্রসর হতে হবে 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বিশেষ ক্ষেত্রে শিক্ষক শিক্ষার্থীদের সহায়তা করবেন ।এ স্লাইড ১নং শিখনফল অর্জনের  এর জন্য ।    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6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নিঃশ্বাসে 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কার্বন ডাই অক্সাইড গ্যাস নির্গত হয়  সে পরীক্ষাটি দেখানো যেতে পারে । </a:t>
            </a:r>
            <a:endParaRPr lang="en-US" sz="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2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৭,৮,৯ নং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 ২নং শিখনফল অর্জনের জন্য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1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ব্ল্যাকবোর্ডে  শ্বসনতন্ত্রের প্রধান প্রধান অংশ আঁকবেন শিক্ষার্থীরাও সাথে সাথে আঁকবে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7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/>
              <a:t>প্রতি দলের জন্য সময় ৫ মিনিট । মোট ৫টি দল থাকবে</a:t>
            </a:r>
            <a:r>
              <a:rPr lang="bn-BD" baseline="0" dirty="0" smtClean="0"/>
              <a:t> । প্রতি দলের দলনেতা কর্তৃক উপস্থাপন ২ মিনিট ।মোট সময় ১০ মিনিট । উপস্থাপনের পর সিদ্ধান্ত গ্রহণ । প্রতি দল থেকে যদি প্রত্যাশিত উত্তর না আসে তবে শিক্ষক বিষয়গুলো সম্পর্কে ধারণা </a:t>
            </a:r>
            <a:r>
              <a:rPr lang="bn-BD" baseline="0" smtClean="0"/>
              <a:t>দিবেন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3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/>
              <a:t>আজকের</a:t>
            </a:r>
            <a:r>
              <a:rPr lang="bn-BD" baseline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5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D8718-AE57-4F75-91FD-D4A5184DCB84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177BEE-79A0-43A6-972E-9F0687F0C68C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85E37-AAC4-4DE1-ADA8-4FFE370B6615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D9F94-46D6-4A87-BF2D-74623108FD96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8997E4-A80B-4C7A-8012-15509FB9B7A9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3D4491-A662-4334-8F2F-B56E7F6991B5}" type="datetime1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F19DC-5060-4526-9F67-E8C195005B7C}" type="datetime1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6D7F2-77EE-4711-87F6-F5523B4454E1}" type="datetime1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CCACF-A80B-4DA3-AE46-969B55AF1344}" type="datetime1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CFA054-96C5-4FB9-BF90-031BCA3F1767}" type="datetime1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584D03-AE36-42C0-9640-9337C90CF072}" type="datetime1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159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7" y="6459536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95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19600" y="6356350"/>
            <a:ext cx="16002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50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4648200"/>
            <a:ext cx="3124200" cy="10287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>
                  <a:noFill/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1430">
                <a:noFill/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5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47056"/>
              </p:ext>
            </p:extLst>
          </p:nvPr>
        </p:nvGraphicFramePr>
        <p:xfrm>
          <a:off x="3695700" y="2240280"/>
          <a:ext cx="1524000" cy="108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700" y="2240280"/>
                        <a:ext cx="1524000" cy="1089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33700" y="332996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এবার এই ভিডিওটি দেখে আমরা অন্তঃ শ্বসন প্রক্রিয়া বলার চেষ্টা করি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9950" y="838199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অন্তঃশ্বসন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664213"/>
              </p:ext>
            </p:extLst>
          </p:nvPr>
        </p:nvGraphicFramePr>
        <p:xfrm>
          <a:off x="3505200" y="2316481"/>
          <a:ext cx="1600200" cy="1109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0" y="2316481"/>
                        <a:ext cx="1600200" cy="1109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9000" y="332997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1"/>
            <a:ext cx="685800" cy="34925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User\Desktop\11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3886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19400" y="503872"/>
            <a:ext cx="3124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শ্বসনতন্ত্রের চিত্র আঁকি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541019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শ্বসনতন্ত্র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43400" y="6356351"/>
            <a:ext cx="1676400" cy="349250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425450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762000"/>
            <a:ext cx="2438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8534400" cy="28315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প্রতিদলের দুইজন সদস্যের  প্রতি মিনিটের নিঃশ্বাস –প্রশ্বাসের  হার গণনা কর।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স্বাভাবিক অবস্থায় ঘড়ি ধরে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নিঃশ্বাস-প্রশ্বাসের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হার গণনা কর।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কয়েকবার উঠাবসা করার পর নিঃশ্বাস-প্রশ্বাসের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গণনা কর।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      ছক আকারে লিখ । 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838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:5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+ উপস্থাপন ২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৫ =১০ 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62400" y="6356351"/>
            <a:ext cx="2057400" cy="349250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685800" cy="39687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8520" y="321677"/>
            <a:ext cx="1752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7" descr="C:\Users\User\Desktop\Respirato\Pulmones-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79722"/>
            <a:ext cx="1981200" cy="20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0" y="102956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solidFill>
                <a:srgbClr val="33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299892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" y="3281852"/>
            <a:ext cx="295656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প্রক্রিয়াটি 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" y="3962400"/>
            <a:ext cx="284988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 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ফুসফুসের  অবিরাম সংকোচন ও প্রসারণ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1880" y="3962396"/>
            <a:ext cx="20574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II.O2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ত্যাগ 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CO2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গ্রহন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962395"/>
            <a:ext cx="21336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III.O2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গ্রহন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CO2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ত্যাগ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" y="5062892"/>
            <a:ext cx="2133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811797"/>
            <a:ext cx="14020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.I 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9360" y="5811797"/>
            <a:ext cx="14020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.II 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9160" y="5811797"/>
            <a:ext cx="14020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.I,II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5802212"/>
            <a:ext cx="14020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.I,III 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47862" y="1366106"/>
            <a:ext cx="4714875" cy="2857508"/>
            <a:chOff x="1947862" y="841928"/>
            <a:chExt cx="4714875" cy="3793897"/>
          </a:xfrm>
        </p:grpSpPr>
        <p:pic>
          <p:nvPicPr>
            <p:cNvPr id="3074" name="Picture 2" descr="C:\Users\User\Desktop\1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862" y="1427805"/>
              <a:ext cx="4714875" cy="247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rved Down Arrow 7"/>
            <p:cNvSpPr/>
            <p:nvPr/>
          </p:nvSpPr>
          <p:spPr>
            <a:xfrm>
              <a:off x="3108960" y="841928"/>
              <a:ext cx="2560320" cy="585877"/>
            </a:xfrm>
            <a:prstGeom prst="curvedDownArrow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urved Up Arrow 8"/>
            <p:cNvSpPr/>
            <p:nvPr/>
          </p:nvSpPr>
          <p:spPr>
            <a:xfrm flipH="1">
              <a:off x="2971800" y="3904305"/>
              <a:ext cx="2697480" cy="731520"/>
            </a:xfrm>
            <a:prstGeom prst="curvedUpArrow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76300" y="4795784"/>
            <a:ext cx="56769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প্রক্রিয়াটি কোন শ্বসনের পর্যায়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" y="5811797"/>
            <a:ext cx="173736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অন্তঃশ্বসন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7920" y="5811797"/>
            <a:ext cx="16459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বহিঃশ্বসন 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09160" y="5797984"/>
            <a:ext cx="169164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শ্বাস গ্রহণ 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4200" y="5822809"/>
            <a:ext cx="14020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নিঃশ্বাস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957406"/>
            <a:ext cx="565404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ব্ল্যাকবোর্ডে ট্রাকিয়ার চিত্র আঁক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63 -0.00347 0.00572 -0.00695 0.01006 -0.01574 C 0.01076 -0.02384 0.01336 -0.03171 0.01336 -0.04005 C 0.01336 -0.05486 0.0125 -0.06968 0.01163 -0.08449 C 0.00937 -0.11921 -0.03403 -0.1169 -0.04827 -0.11782 C -0.05625 -0.1206 -0.06372 -0.12407 -0.07171 -0.12685 C -0.08733 -0.14097 -0.10487 -0.14259 -0.12327 -0.14445 C -0.14688 -0.15532 -0.16025 -0.15208 -0.18994 -0.15347 C -0.37032 -0.15208 -0.39323 -0.16019 -0.5066 -0.14445 C -0.51875 -0.14051 -0.53091 -0.13843 -0.54323 -0.13565 C -0.55539 -0.12755 -0.56094 -0.12662 -0.575 -0.12454 C -0.58386 -0.1206 -0.59254 -0.11435 -0.60157 -0.11111 C -0.6231 -0.10324 -0.64601 -0.1007 -0.66823 -0.09792 C -0.67275 -0.09653 -0.6816 -0.09352 -0.6816 -0.09352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0.00185 0.01198 0.00417 0.01823 0.00672 C 0.02118 0.00926 0.02344 0.0132 0.02656 0.01574 C 0.02951 0.01829 0.03351 0.01806 0.03663 0.02014 C 0.03837 0.0213 0.03993 0.02338 0.04167 0.02454 C 0.04323 0.02547 0.04496 0.02593 0.04653 0.02685 C 0.05069 0.02917 0.05399 0.0338 0.05833 0.03565 C 0.06146 0.03704 0.06493 0.03704 0.06823 0.03797 C 0.07552 0.04005 0.08246 0.04491 0.08993 0.04676 C 0.10156 0.04977 0.11198 0.05278 0.12326 0.05787 C 0.125 0.06019 0.12621 0.0632 0.1283 0.06459 C 0.13246 0.06713 0.14167 0.06898 0.14167 0.06898 C 0.14861 0.07523 0.1559 0.07523 0.16319 0.0801 C 0.16493 0.08125 0.16632 0.08334 0.16823 0.08449 C 0.17153 0.08635 0.175 0.0875 0.1783 0.08889 C 0.1816 0.09028 0.18802 0.09352 0.18802 0.09352 C 0.20556 0.11042 0.18628 0.09306 0.19983 0.10232 C 0.20851 0.1081 0.20955 0.11459 0.21979 0.11783 C 0.23246 0.13449 0.24948 0.13588 0.26667 0.13797 C 0.27708 0.14236 0.2875 0.14306 0.29826 0.14445 C 0.31458 0.15209 0.30486 0.14861 0.3283 0.15116 C 0.3375 0.15533 0.33663 0.16343 0.34167 0.17338 C 0.34444 0.18519 0.34549 0.19653 0.34653 0.20903 C 0.34826 0.29792 0.34826 0.26667 0.34826 0.30232 " pathEditMode="relative" ptsTypes="fffffffffffffffffffffff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2" grpId="2"/>
      <p:bldP spid="2" grpId="0" animBg="1"/>
      <p:bldP spid="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7" grpId="0" animBg="1"/>
      <p:bldP spid="27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49250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855" y="609600"/>
            <a:ext cx="2438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aimated respir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5" y="1676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4495800"/>
            <a:ext cx="5029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প্রবাহ চিত্র  এঁকে দেখাও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CACF-A80B-4DA3-AE46-969B55AF1344}" type="datetime1">
              <a:rPr lang="en-US" smtClean="0">
                <a:solidFill>
                  <a:schemeClr val="bg1">
                    <a:lumMod val="85000"/>
                  </a:schemeClr>
                </a:solidFill>
              </a:rPr>
              <a:t>2/29/2020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15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295400"/>
            <a:ext cx="4114800" cy="426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</a:t>
            </a:r>
            <a:r>
              <a:rPr lang="bn-BD" sz="12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বহিঃশ্বসন </a:t>
            </a:r>
            <a:endParaRPr lang="bn-BD" sz="1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প্রশ্বাস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নিঃশ্বাস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অন্তঃশ্বসন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22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1371600" cy="349250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685800" cy="39687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16</a:t>
            </a:fld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2920" y="4521777"/>
            <a:ext cx="4419600" cy="13196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038600" cy="5105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7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47800" y="1524000"/>
            <a:ext cx="6577445" cy="3309012"/>
            <a:chOff x="1447800" y="1524000"/>
            <a:chExt cx="6577445" cy="3309012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103418" y="1524000"/>
              <a:ext cx="3089564" cy="728230"/>
            </a:xfrm>
            <a:prstGeom prst="round2Diag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8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447800" y="2770909"/>
              <a:ext cx="246611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৭ম শ্রেণি</a:t>
              </a:r>
              <a:endPara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৪র্থ অধ্যায় </a:t>
              </a:r>
              <a:endPara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bn-BD" sz="3200" dirty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n w="1905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sz="3200" dirty="0">
                  <a:ln w="1905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58245" y="3220068"/>
              <a:ext cx="2667000" cy="14131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endPara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419600" y="2618509"/>
              <a:ext cx="0" cy="1709924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2770909"/>
              <a:ext cx="0" cy="1709924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724400" y="2923309"/>
              <a:ext cx="0" cy="1709924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 txBox="1">
            <a:spLocks/>
          </p:cNvSpPr>
          <p:nvPr/>
        </p:nvSpPr>
        <p:spPr>
          <a:xfrm>
            <a:off x="228600" y="6324600"/>
            <a:ext cx="1219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28" y="1524000"/>
            <a:ext cx="1881553" cy="1600200"/>
          </a:xfrm>
          <a:prstGeom prst="ellipse">
            <a:avLst/>
          </a:prstGeom>
          <a:ln w="63500" cap="rnd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5025736" y="3340571"/>
            <a:ext cx="33320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Noto Sans Bengali" panose="020B0502040504020204" pitchFamily="34" charset="0"/>
                <a:cs typeface="Noto Sans Bengali" panose="020B0502040504020204" pitchFamily="34" charset="0"/>
              </a:rPr>
              <a:t>মোঃ আমিনুল হক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bn-BD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Noto Sans Bengali" panose="020B0502040504020204" pitchFamily="34" charset="0"/>
                <a:cs typeface="Noto Sans Bengali" panose="020B0502040504020204" pitchFamily="34" charset="0"/>
              </a:rPr>
              <a:t>বিন্দুবাসিনী সরকারি বালক উচ্চ বিদ্যালয়, টাঙ্গাইল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828800" cy="39687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1"/>
            <a:ext cx="533400" cy="349250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781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</a:t>
            </a:r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User\Desktop\1439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 r="13387"/>
          <a:stretch/>
        </p:blipFill>
        <p:spPr bwMode="auto">
          <a:xfrm>
            <a:off x="990600" y="838200"/>
            <a:ext cx="7391400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2705100"/>
            <a:ext cx="43434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শ্বসন পদ্ধতি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547938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বিজ্ঞান-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34-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35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4-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4536" y="685800"/>
            <a:ext cx="2819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438400"/>
            <a:ext cx="7772400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শ্বাসক্রিয়া কী তা বলতে পারবে ।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শ্বসনপ্রক্রিয়ার প্রকারভেদ ব্যাখ্যা করতে পারবে 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প্রাণির শ্বসনতন্ত্রের প্রধান অংশসমূহের চিত্র অংকন  করতে পারবে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39687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Respirato\diaphragmatic-breath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82" y="2096593"/>
            <a:ext cx="523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05102"/>
            <a:ext cx="1676400" cy="17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19950" y="14824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9382" y="242910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8695" y="320327"/>
            <a:ext cx="624320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চিত্রটি ভালভাবে লক্ষ্য করে  বল শ্বাসক্রিয়া কী?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715000"/>
            <a:ext cx="683895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ফুসফুসের অবিরত 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গ্রহণ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ত্যাগ । এটিই শ্বাসক্রিয়া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</a:t>
            </a:r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2252" y="266364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0.00087 -0.04399 -0.01007 -0.07547 0.01059 -0.10301 C 0.05 -0.10186 0.08333 -0.10024 0.12118 -0.097 C 0.15764 -0.0845 0.19618 -0.09051 0.23333 -0.08496 C 0.24253 -0.08172 0.25104 -0.0801 0.26059 -0.07871 C 0.3684 -0.0345 0.65104 -0.06667 0.65295 -0.06667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C -0.09618 -0.06111 -0.19826 -0.00255 -0.29739 3.7037E-7 C -0.30295 3.7037E-7 -0.31319 0.01181 -0.31319 0.01204 C -0.3191 0.02685 -0.32535 0.03657 -0.33038 0.0544 C -0.33194 0.06782 -0.33351 0.07801 -0.33646 0.08981 C -0.33837 0.11111 -0.33559 0.12708 -0.33507 0.14815 C -0.33472 0.1625 -0.33507 0.17685 -0.33507 0.1912 " pathEditMode="relative" rAng="0" ptsTypes="ffffff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65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356351"/>
            <a:ext cx="1524000" cy="349250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49250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a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/>
          <a:stretch/>
        </p:blipFill>
        <p:spPr bwMode="auto">
          <a:xfrm>
            <a:off x="1645920" y="1447800"/>
            <a:ext cx="616457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4645" y="610790"/>
            <a:ext cx="372618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চিত্রে কী দেখছ?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1904" y="5604748"/>
            <a:ext cx="183260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দুটি ফুসফুস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8" descr="C:\Users\User\Desktop\Respirato\respiration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447800"/>
            <a:ext cx="636269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22485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solidFill>
                <a:srgbClr val="33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7736" y="3810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327748"/>
            <a:ext cx="80772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ফুসফুসের মধ্যে 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bn-BD" sz="32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আদান 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ফুসফুস ও রক্ত জালিকার মধ্যে </a:t>
            </a:r>
            <a:r>
              <a:rPr lang="en-US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বিনিময়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8565" y="548640"/>
            <a:ext cx="187070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বহিঃশ্বসন 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3 -0.00301 -0.01372 -0.00555 -0.02014 -0.01111 C -0.02778 -0.02685 -0.02518 -0.04467 -0.02848 -0.06226 C -0.02934 -0.06666 -0.03073 -0.07106 -0.03177 -0.07546 C -0.03282 -0.07986 -0.03507 -0.08889 -0.03507 -0.08889 C -0.03577 -0.10902 -0.0316 -0.15972 -0.05348 -0.16875 C -0.0665 -0.18101 -0.09671 -0.18842 -0.11181 -0.18889 C -0.19289 -0.19097 -0.27396 -0.19189 -0.35504 -0.19328 C -0.37605 -0.19814 -0.3974 -0.20347 -0.41858 -0.20671 C -0.42778 -0.2081 -0.44688 -0.21111 -0.44688 -0.21111 C -0.48403 -0.22731 -0.45677 -0.21713 -0.54358 -0.21319 C -0.56441 -0.21226 -0.58594 -0.20277 -0.60677 -0.2 C -0.61615 -0.19884 -0.6257 -0.19861 -0.63507 -0.19768 C -0.63959 -0.19722 -0.64393 -0.19629 -0.64844 -0.1956 C -0.66737 -0.1824 -0.65261 -0.1912 -0.69671 -0.18657 C -0.71389 -0.18472 -0.74844 -0.18449 -0.74844 -0.18449 " pathEditMode="relative" ptsTypes="fffffffffffffff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67 0.0007 0.03334 0.00093 0.05 0.00232 C 0.06771 0.0037 0.0842 0.01366 0.10157 0.01574 C 0.13177 0.01921 0.20261 0.01968 0.21667 0.02014 C 0.2283 0.02523 0.24132 0.02662 0.25313 0.02894 C 0.28004 0.02824 0.3066 0.02824 0.33334 0.02685 C 0.34132 0.02639 0.3566 0.02014 0.3566 0.02014 C 0.40243 0.02107 0.42691 0.01088 0.46163 0.02685 C 0.46754 0.03449 0.46893 0.04352 0.475 0.05116 C 0.48177 0.08032 0.47761 0.10949 0.47657 0.14005 C 0.47639 0.14745 0.47604 0.18704 0.46997 0.2 C 0.46997 0.2 0.45677 0.21759 0.4566 0.21782 C 0.44549 0.23264 0.43438 0.24745 0.42327 0.26227 " pathEditMode="relative" ptsTypes="ffffffffffff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1" grpId="0"/>
      <p:bldP spid="11" grpId="1"/>
      <p:bldP spid="12" grpId="0"/>
      <p:bldP spid="12" grpId="1"/>
      <p:bldP spid="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1"/>
            <a:ext cx="457200" cy="349250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User\Desktop\Respirato\diaphragmatic-breath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82" y="2727960"/>
            <a:ext cx="5238750" cy="285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1524000" cy="18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8897" y="468865"/>
            <a:ext cx="3581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বহিঃশ্বসনের দুটি পর্যায়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14865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9191" y="5586553"/>
            <a:ext cx="556433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অক্সিজেনযুক্ত বায়ু গ্রহণ- </a:t>
            </a:r>
            <a:r>
              <a:rPr lang="bn-BD" sz="32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প্রশ্বাস/ শ্বাস গ্রহণ </a:t>
            </a:r>
            <a:endParaRPr lang="en-US" sz="3200" b="1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Respirato\breathi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7" y="2138249"/>
            <a:ext cx="2476503" cy="31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1974" y="1219200"/>
            <a:ext cx="4238799" cy="43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5586553"/>
            <a:ext cx="76200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এক্ষেত্রে বক্ষগহবরের 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আয়তন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মধ্যচ্ছদা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নীচের দিকে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নেমে আসে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3" descr="C:\Users\User\Desktop\Respirato\diaphragmatic-breath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2817830"/>
            <a:ext cx="4191000" cy="26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5771"/>
            <a:ext cx="1219200" cy="13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792682" y="315033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6782" y="1578523"/>
            <a:ext cx="3733800" cy="381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160" y="5586553"/>
            <a:ext cx="7297882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প্রশ্বাসের পর ফুসফুসের ভিতরের </a:t>
            </a:r>
            <a:r>
              <a:rPr lang="en-US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CO2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যুক্ত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বাতাস পরিবেশের বায়ুতে ছাড়াই –</a:t>
            </a:r>
            <a:r>
              <a:rPr lang="bn-BD" sz="32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নিঃশ্বাস / শ্বাসত্যাগ  </a:t>
            </a:r>
            <a:endParaRPr lang="en-US" sz="32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0060" y="5828628"/>
            <a:ext cx="622259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এক্ষেত্রে ফুসফুস আয়তনে 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সংকুচিত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C -0.01111 0.01342 -0.02622 0.01042 -0.04098 0.01458 C -0.04775 0.02037 -0.05504 0.02176 -0.06285 0.025 C -0.07483 0.03009 -0.08646 0.03449 -0.09861 0.03773 C -0.10104 0.03889 -0.10295 0.04097 -0.10539 0.0419 C -0.11164 0.04375 -0.12414 0.04583 -0.12414 0.04606 C -0.13507 0.05301 -0.14688 0.05555 -0.15816 0.06088 C -0.17049 0.06667 -0.18264 0.07153 -0.19549 0.07546 C -0.22032 0.08287 -0.2408 0.09329 -0.26684 0.09629 C -0.28264 0.10254 -0.31632 0.10278 -0.31632 0.10301 C -0.33507 0.10208 -0.35382 0.10231 -0.3724 0.10046 C -0.3816 0.09954 -0.39045 0.0956 -0.39948 0.09421 C -0.43091 0.09861 -0.42882 0.08819 -0.43334 0.11319 C -0.43229 0.16829 -0.42917 0.22338 -0.43004 0.2787 C -0.43177 0.38704 -0.41945 0.35324 -0.43334 0.38981 L -0.42327 0.38125 " pathEditMode="relative" rAng="0" ptsTypes="ffffffffffffff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0.00087 -0.04399 -0.01007 -0.07547 0.01059 -0.10301 C 0.05 -0.10186 0.08333 -0.10024 0.12118 -0.097 C 0.15764 -0.0845 0.19618 -0.09051 0.23333 -0.08496 C 0.24253 -0.08172 0.25104 -0.0801 0.26059 -0.07871 C 0.3684 -0.0345 0.65104 -0.06667 0.65295 -0.06667 " pathEditMode="relative" ptsTypes="fffffA"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  <p:bldP spid="8" grpId="2"/>
      <p:bldP spid="9" grpId="0" animBg="1"/>
      <p:bldP spid="9" grpId="1" animBg="1"/>
      <p:bldP spid="10" grpId="0" animBg="1"/>
      <p:bldP spid="10" grpId="1" animBg="1"/>
      <p:bldP spid="25" grpId="0"/>
      <p:bldP spid="25" grpId="1"/>
      <p:bldP spid="25" grpId="2"/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1"/>
            <a:ext cx="457200" cy="349250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User\Desktop\Respirato\dx0pry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324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457199"/>
            <a:ext cx="4419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দেখে বল শ্বাসক্রিয়া কী 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30240"/>
            <a:ext cx="8305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ফুসফুসের অবিরত 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গ্রহণ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ত্যাগ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5450" y="441958"/>
            <a:ext cx="52959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অক্সিজেনযুক্ত বায়ু গ্রহণকে কী বলে?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4775" y="5607129"/>
            <a:ext cx="139065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প্রশ্বাস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" y="441956"/>
            <a:ext cx="65913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ফুসফুস আয়তনে ছোট ও সংকুচিত হয় কখন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730240"/>
            <a:ext cx="25146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নিঃশ্বাস পর্যায়ে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695</Words>
  <Application>Microsoft Office PowerPoint</Application>
  <PresentationFormat>On-screen Show (4:3)</PresentationFormat>
  <Paragraphs>148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Noto Sans Bengali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Science-7</dc:subject>
  <dc:creator>Afroza nasreen sultana</dc:creator>
  <cp:lastModifiedBy>A</cp:lastModifiedBy>
  <cp:revision>19</cp:revision>
  <dcterms:created xsi:type="dcterms:W3CDTF">2006-08-16T00:00:00Z</dcterms:created>
  <dcterms:modified xsi:type="dcterms:W3CDTF">2020-02-29T13:34:48Z</dcterms:modified>
</cp:coreProperties>
</file>