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B87DB7C-6014-4523-B0A9-537FCE1B585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4879BD1-368C-4132-AFF2-8F6F6C01E3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96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DB7C-6014-4523-B0A9-537FCE1B585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9BD1-368C-4132-AFF2-8F6F6C01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DB7C-6014-4523-B0A9-537FCE1B585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9BD1-368C-4132-AFF2-8F6F6C01E3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171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DB7C-6014-4523-B0A9-537FCE1B585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9BD1-368C-4132-AFF2-8F6F6C01E34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13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DB7C-6014-4523-B0A9-537FCE1B585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9BD1-368C-4132-AFF2-8F6F6C01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61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DB7C-6014-4523-B0A9-537FCE1B585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9BD1-368C-4132-AFF2-8F6F6C01E34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444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DB7C-6014-4523-B0A9-537FCE1B585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9BD1-368C-4132-AFF2-8F6F6C01E3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44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DB7C-6014-4523-B0A9-537FCE1B585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9BD1-368C-4132-AFF2-8F6F6C01E3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471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DB7C-6014-4523-B0A9-537FCE1B585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9BD1-368C-4132-AFF2-8F6F6C01E3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13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DB7C-6014-4523-B0A9-537FCE1B585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9BD1-368C-4132-AFF2-8F6F6C01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7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DB7C-6014-4523-B0A9-537FCE1B585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9BD1-368C-4132-AFF2-8F6F6C01E34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20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DB7C-6014-4523-B0A9-537FCE1B585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9BD1-368C-4132-AFF2-8F6F6C01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1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DB7C-6014-4523-B0A9-537FCE1B585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9BD1-368C-4132-AFF2-8F6F6C01E34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20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DB7C-6014-4523-B0A9-537FCE1B585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9BD1-368C-4132-AFF2-8F6F6C01E3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24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DB7C-6014-4523-B0A9-537FCE1B585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9BD1-368C-4132-AFF2-8F6F6C01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0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DB7C-6014-4523-B0A9-537FCE1B585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9BD1-368C-4132-AFF2-8F6F6C01E34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18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DB7C-6014-4523-B0A9-537FCE1B585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9BD1-368C-4132-AFF2-8F6F6C01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7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87DB7C-6014-4523-B0A9-537FCE1B585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879BD1-368C-4132-AFF2-8F6F6C01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2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smos_bipinnatu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7788004@N02/18834970504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mons.wikimedia.org/wiki/File:House_On_Camiguin_Island.jpg" TargetMode="Externa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6D9D48-F59A-4A97-9012-4881E2373973}"/>
              </a:ext>
            </a:extLst>
          </p:cNvPr>
          <p:cNvSpPr txBox="1"/>
          <p:nvPr/>
        </p:nvSpPr>
        <p:spPr>
          <a:xfrm>
            <a:off x="2345634" y="1258956"/>
            <a:ext cx="6135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141C3F-EF02-422E-8505-3366F1EFE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84104" y="2665940"/>
            <a:ext cx="3657600" cy="27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45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860327-0725-4266-B8E7-53C48BC7BE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2955" y="719967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E7435C-6143-4304-82ED-DA62E3F2480B}"/>
              </a:ext>
            </a:extLst>
          </p:cNvPr>
          <p:cNvSpPr txBox="1"/>
          <p:nvPr/>
        </p:nvSpPr>
        <p:spPr>
          <a:xfrm>
            <a:off x="1836711" y="1878835"/>
            <a:ext cx="3578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রহস্থ্য বিজ্ঞান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প্রথম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পাথঃ ১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FA8674-494E-4727-A196-37A4399E4D01}"/>
              </a:ext>
            </a:extLst>
          </p:cNvPr>
          <p:cNvSpPr txBox="1"/>
          <p:nvPr/>
        </p:nvSpPr>
        <p:spPr>
          <a:xfrm>
            <a:off x="5818695" y="1878836"/>
            <a:ext cx="548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নামঃ সুষমা সরকার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পদবিঃসহকারি শিক্ষক(গারহস্থ্য বিজ্ঞান)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রাজেন্দ্রপুর উচ্চ বিদ্যালয়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শ্রীপুর,গাজীপুর।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23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65064E-1F26-4C29-BE4A-7C94D5C3D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10355" y="1903863"/>
            <a:ext cx="3364039" cy="2523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005474-4F8D-4958-8703-11348765D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78590" y="1903863"/>
            <a:ext cx="4209615" cy="27107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34BF00-B432-4C40-A96C-40237E00B310}"/>
              </a:ext>
            </a:extLst>
          </p:cNvPr>
          <p:cNvSpPr txBox="1"/>
          <p:nvPr/>
        </p:nvSpPr>
        <p:spPr>
          <a:xfrm>
            <a:off x="1818334" y="5015803"/>
            <a:ext cx="373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কাঁচা বাড়ি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9F4B0F-6EE3-456A-B68C-0C20125BE862}"/>
              </a:ext>
            </a:extLst>
          </p:cNvPr>
          <p:cNvSpPr txBox="1"/>
          <p:nvPr/>
        </p:nvSpPr>
        <p:spPr>
          <a:xfrm>
            <a:off x="7110355" y="4723415"/>
            <a:ext cx="3730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পাকা বাড়ি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58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DF187F-D328-44D0-B424-6EF7462B6B7E}"/>
              </a:ext>
            </a:extLst>
          </p:cNvPr>
          <p:cNvSpPr txBox="1"/>
          <p:nvPr/>
        </p:nvSpPr>
        <p:spPr>
          <a:xfrm>
            <a:off x="2948608" y="1712508"/>
            <a:ext cx="6294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B61DDA-7EE0-49AB-BC73-6F59A6CF45DE}"/>
              </a:ext>
            </a:extLst>
          </p:cNvPr>
          <p:cNvSpPr txBox="1"/>
          <p:nvPr/>
        </p:nvSpPr>
        <p:spPr>
          <a:xfrm>
            <a:off x="2915479" y="2832100"/>
            <a:ext cx="6851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 ও গৃহ পরিবেশ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599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671F68-952F-4CF2-BB13-0270F271275B}"/>
              </a:ext>
            </a:extLst>
          </p:cNvPr>
          <p:cNvSpPr txBox="1"/>
          <p:nvPr/>
        </p:nvSpPr>
        <p:spPr>
          <a:xfrm>
            <a:off x="3339548" y="1630424"/>
            <a:ext cx="4717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ADB19-DB17-4C1D-B72B-0A2DB730FC90}"/>
              </a:ext>
            </a:extLst>
          </p:cNvPr>
          <p:cNvSpPr txBox="1"/>
          <p:nvPr/>
        </p:nvSpPr>
        <p:spPr>
          <a:xfrm>
            <a:off x="1033670" y="2557670"/>
            <a:ext cx="841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১। গৃহ ও গৃহ পরিবেশের ধারণা ব্যাখ্যা করতে পারবে।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1B88E6-74F4-4A84-B702-F800C4690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65" y="1299540"/>
            <a:ext cx="3337755" cy="3337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449F9C-6946-410B-81CF-E8752F384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41" y="1672016"/>
            <a:ext cx="4609425" cy="25928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B22CEB-4801-4FF5-BA62-0D72CB1FD8B1}"/>
              </a:ext>
            </a:extLst>
          </p:cNvPr>
          <p:cNvSpPr txBox="1"/>
          <p:nvPr/>
        </p:nvSpPr>
        <p:spPr>
          <a:xfrm>
            <a:off x="3138431" y="5001318"/>
            <a:ext cx="5300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 ও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োছালো গৃহ পরিবেশ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BA45F8-46D3-4A92-8C7E-70FED5BF5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31" y="1385681"/>
            <a:ext cx="4421251" cy="2868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9DE062-9C1D-4363-9A45-B4FD36855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00017"/>
            <a:ext cx="4465238" cy="2082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03A2CF-6386-49BE-93FE-B413DCEF8B08}"/>
              </a:ext>
            </a:extLst>
          </p:cNvPr>
          <p:cNvSpPr txBox="1"/>
          <p:nvPr/>
        </p:nvSpPr>
        <p:spPr>
          <a:xfrm>
            <a:off x="3021496" y="4704522"/>
            <a:ext cx="5658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অগোছালো ও অপরিচ্ছন্ন গৃহ পরিবেশ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21CE48-1847-49EA-A349-C3DBB8AC47C3}"/>
              </a:ext>
            </a:extLst>
          </p:cNvPr>
          <p:cNvSpPr txBox="1"/>
          <p:nvPr/>
        </p:nvSpPr>
        <p:spPr>
          <a:xfrm>
            <a:off x="3882888" y="1457739"/>
            <a:ext cx="4161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A83D3D-AD28-4F91-9405-315A90120FBC}"/>
              </a:ext>
            </a:extLst>
          </p:cNvPr>
          <p:cNvSpPr txBox="1"/>
          <p:nvPr/>
        </p:nvSpPr>
        <p:spPr>
          <a:xfrm>
            <a:off x="1073426" y="3059668"/>
            <a:ext cx="10190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গৃহের পরিবেশ রক্ষায় তুমি কি কি করতে পার, তার একটি তালিকা তৈরি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9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C19059-6119-44A3-A8C6-7F0C90BE1110}"/>
              </a:ext>
            </a:extLst>
          </p:cNvPr>
          <p:cNvSpPr txBox="1"/>
          <p:nvPr/>
        </p:nvSpPr>
        <p:spPr>
          <a:xfrm>
            <a:off x="2511287" y="1391479"/>
            <a:ext cx="6261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22AAF3-83AC-4852-896B-4289B854C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73" y="2736002"/>
            <a:ext cx="3645384" cy="273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89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NikoshBAN</vt:lpstr>
      <vt:lpstr>Organic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15</cp:revision>
  <dcterms:created xsi:type="dcterms:W3CDTF">2020-02-29T14:11:53Z</dcterms:created>
  <dcterms:modified xsi:type="dcterms:W3CDTF">2020-02-29T16:36:59Z</dcterms:modified>
</cp:coreProperties>
</file>