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78" r:id="rId5"/>
    <p:sldId id="260" r:id="rId6"/>
    <p:sldId id="259" r:id="rId7"/>
    <p:sldId id="261" r:id="rId8"/>
    <p:sldId id="262" r:id="rId9"/>
    <p:sldId id="263" r:id="rId10"/>
    <p:sldId id="280" r:id="rId11"/>
    <p:sldId id="264" r:id="rId12"/>
    <p:sldId id="265" r:id="rId13"/>
    <p:sldId id="267" r:id="rId14"/>
    <p:sldId id="266" r:id="rId15"/>
    <p:sldId id="271" r:id="rId16"/>
    <p:sldId id="281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DF1D-12B8-4E8B-95E0-E3DF80BB2E7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E05-3073-42F8-B06C-0274157F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8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DF1D-12B8-4E8B-95E0-E3DF80BB2E7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E05-3073-42F8-B06C-0274157F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9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DF1D-12B8-4E8B-95E0-E3DF80BB2E7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E05-3073-42F8-B06C-0274157F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9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DF1D-12B8-4E8B-95E0-E3DF80BB2E7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E05-3073-42F8-B06C-0274157F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5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DF1D-12B8-4E8B-95E0-E3DF80BB2E7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E05-3073-42F8-B06C-0274157F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9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DF1D-12B8-4E8B-95E0-E3DF80BB2E7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E05-3073-42F8-B06C-0274157F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7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DF1D-12B8-4E8B-95E0-E3DF80BB2E7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E05-3073-42F8-B06C-0274157F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9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DF1D-12B8-4E8B-95E0-E3DF80BB2E7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E05-3073-42F8-B06C-0274157F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8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DF1D-12B8-4E8B-95E0-E3DF80BB2E7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E05-3073-42F8-B06C-0274157F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9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DF1D-12B8-4E8B-95E0-E3DF80BB2E7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E05-3073-42F8-B06C-0274157F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0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DF1D-12B8-4E8B-95E0-E3DF80BB2E7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E05-3073-42F8-B06C-0274157F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2DF1D-12B8-4E8B-95E0-E3DF80BB2E7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B8E05-3073-42F8-B06C-0274157F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5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4412" y="105967"/>
            <a:ext cx="809399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12" y="1429406"/>
            <a:ext cx="8163414" cy="549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446957"/>
              </p:ext>
            </p:extLst>
          </p:nvPr>
        </p:nvGraphicFramePr>
        <p:xfrm>
          <a:off x="928049" y="245659"/>
          <a:ext cx="8871044" cy="6492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71044"/>
              </a:tblGrid>
              <a:tr h="91646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বিপদ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দূর্ঘটনা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3315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ছুরি</a:t>
                      </a:r>
                      <a:r>
                        <a:rPr lang="en-US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কাঁচি</a:t>
                      </a:r>
                      <a:r>
                        <a:rPr lang="en-US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lang="en-US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কাটা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3315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রাস্তায়</a:t>
                      </a:r>
                      <a:r>
                        <a:rPr lang="en-US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পড়ে</a:t>
                      </a:r>
                      <a:r>
                        <a:rPr lang="en-US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যাওয়া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04847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গাড়ি</a:t>
                      </a:r>
                      <a:r>
                        <a:rPr lang="en-US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চাপা</a:t>
                      </a:r>
                      <a:r>
                        <a:rPr lang="en-US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পড়া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3315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আগুন</a:t>
                      </a:r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লাগা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3315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5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</a:t>
                      </a:r>
                      <a:r>
                        <a:rPr lang="en-US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 </a:t>
                      </a:r>
                      <a:r>
                        <a:rPr lang="en-US" sz="5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স্পৃষ্ট</a:t>
                      </a:r>
                      <a:r>
                        <a:rPr lang="en-US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5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হওয়া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33150"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7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2633" y="423081"/>
            <a:ext cx="6005015" cy="2497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9612" y="300251"/>
            <a:ext cx="7287904" cy="465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79" y="480988"/>
            <a:ext cx="7806521" cy="4748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34017" y="5504766"/>
            <a:ext cx="5527344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ডোবা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621" y="1323834"/>
            <a:ext cx="5431809" cy="3875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26" y="3414710"/>
            <a:ext cx="342948" cy="2857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77" y="146375"/>
            <a:ext cx="9263679" cy="623088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79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9" y="1637732"/>
            <a:ext cx="10647139" cy="33300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856096" y="5854890"/>
            <a:ext cx="682388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আগুন লাগা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07" y="1173708"/>
            <a:ext cx="9911165" cy="25794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934269" y="4544704"/>
            <a:ext cx="6373504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আগুন নেভানো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3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9803" y="682388"/>
            <a:ext cx="668740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134066" y="1201003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52131" y="2088107"/>
            <a:ext cx="8598090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দুর্ঘটনা সম্পর্কে দলে আলাপ কর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66531" y="262037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557" y="2299086"/>
            <a:ext cx="8557148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ছকের কাজটি নিজে নিজে করতে পেরেছে কিনা যাচাইঃ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557" y="4217157"/>
            <a:ext cx="8557148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দৃষ্টিভঙ্গি,বৈঙ্গানিক প্রক্রিয়াকরণ দক্ষতা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558" y="873457"/>
            <a:ext cx="8557147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 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9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47414" y="1542198"/>
            <a:ext cx="8175009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 খোলে ৭৯ থেকে ৮১ পৃ মনোযোগ সহকারে পড়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4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80430" y="668740"/>
            <a:ext cx="5131558" cy="204716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6096" y="2988860"/>
            <a:ext cx="9307773" cy="252483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 জনিত দূর্ঘটনা প্রতিরোধের চারটি উপায় লিখ 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3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5021" y="450376"/>
            <a:ext cx="686482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48418" y="2197290"/>
            <a:ext cx="8093122" cy="2033516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এলাকায় কাউকে পানিতে ডুবতে দেখলে তুমি কী করবে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0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75713" y="545910"/>
            <a:ext cx="6114197" cy="1965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10687" y="2961564"/>
            <a:ext cx="9526137" cy="3166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শাহেনা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হাজীপাড়া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সদর,কক্সবাজার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2" y="1542196"/>
            <a:ext cx="10179721" cy="5210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772" y="218757"/>
            <a:ext cx="10179721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3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2654436"/>
            <a:ext cx="2210936" cy="291248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21372" y="354842"/>
            <a:ext cx="4995081" cy="141936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0504" y="2770495"/>
            <a:ext cx="7219663" cy="253186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বিষয়-প্রাথমিক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-চ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তুর্থ    সময়-৪০মি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11187" y="218363"/>
            <a:ext cx="6523629" cy="116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vlc-record-2020-02-29-11h55m56s-Demonstration underscores the danger of kitchen fires.mp4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8991" y="1685498"/>
            <a:ext cx="8784607" cy="4941341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319390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4269" y="600501"/>
            <a:ext cx="671469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34269" y="1651379"/>
            <a:ext cx="7206018" cy="28796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-১১ জীবনের নিরাপত্তা এবংপ্রাথমিক চিকিৎসা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পৃষ্ঠা-৭৯-81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1" y="2565780"/>
            <a:ext cx="9584336" cy="3370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1"/>
            </a:solidFill>
          </a:ln>
        </p:spPr>
      </p:pic>
      <p:sp>
        <p:nvSpPr>
          <p:cNvPr id="5" name="Oval 4"/>
          <p:cNvSpPr/>
          <p:nvPr/>
        </p:nvSpPr>
        <p:spPr>
          <a:xfrm>
            <a:off x="4271749" y="111911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21373" y="600501"/>
            <a:ext cx="4107976" cy="12965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8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325" y="327547"/>
            <a:ext cx="8761863" cy="3848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51880" y="1310184"/>
            <a:ext cx="6987653" cy="4176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 আমরা কী কী দূর্ঘটনা ঘটতে দেখি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4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22" y="1323833"/>
            <a:ext cx="8957071" cy="52171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73958" y="436728"/>
            <a:ext cx="8516203" cy="723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51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4" y="1869743"/>
            <a:ext cx="11968833" cy="4476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304" y="395785"/>
            <a:ext cx="476306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462</TotalTime>
  <Words>135</Words>
  <Application>Microsoft Office PowerPoint</Application>
  <PresentationFormat>Widescreen</PresentationFormat>
  <Paragraphs>39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Sahena Begum</dc:creator>
  <cp:lastModifiedBy>Sahena Begum</cp:lastModifiedBy>
  <cp:revision>92</cp:revision>
  <dcterms:created xsi:type="dcterms:W3CDTF">2020-02-25T04:37:35Z</dcterms:created>
  <dcterms:modified xsi:type="dcterms:W3CDTF">2020-02-29T05:59:11Z</dcterms:modified>
</cp:coreProperties>
</file>