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  <p:sldMasterId id="2147483719" r:id="rId3"/>
    <p:sldMasterId id="2147483782" r:id="rId4"/>
  </p:sldMasterIdLst>
  <p:notesMasterIdLst>
    <p:notesMasterId r:id="rId21"/>
  </p:notesMasterIdLst>
  <p:sldIdLst>
    <p:sldId id="256" r:id="rId5"/>
    <p:sldId id="257" r:id="rId6"/>
    <p:sldId id="259" r:id="rId7"/>
    <p:sldId id="284" r:id="rId8"/>
    <p:sldId id="288" r:id="rId9"/>
    <p:sldId id="285" r:id="rId10"/>
    <p:sldId id="261" r:id="rId11"/>
    <p:sldId id="287" r:id="rId12"/>
    <p:sldId id="283" r:id="rId13"/>
    <p:sldId id="263" r:id="rId14"/>
    <p:sldId id="264" r:id="rId15"/>
    <p:sldId id="265" r:id="rId16"/>
    <p:sldId id="26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DEB5D-B9C2-4F42-8ABE-FD8C5C10B96B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959C-1107-4B1C-B5CD-5D3FAC753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4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A959C-1107-4B1C-B5CD-5D3FAC753D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69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4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27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24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47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84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2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2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08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2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0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03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84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83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1240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3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8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9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92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4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36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906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2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432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0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64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68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17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51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897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75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90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28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94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48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59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98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99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167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88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92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77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0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321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2518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198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16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79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255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1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5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1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28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94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0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4EB-F435-4D5A-833E-D67FF34979F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6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618" y="136476"/>
            <a:ext cx="6807791" cy="26468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2210797"/>
            <a:ext cx="8338781" cy="464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4" y="512618"/>
            <a:ext cx="70242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115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194" y="3248167"/>
            <a:ext cx="54045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দল-১</a:t>
            </a:r>
          </a:p>
          <a:p>
            <a:r>
              <a:rPr lang="bn-BD" sz="1600" dirty="0" smtClean="0"/>
              <a:t>প্রযুক্তির ক্ষতিকর ৩টি প্রভাব লেখ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782936" y="3217389"/>
            <a:ext cx="45174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দল-২</a:t>
            </a:r>
          </a:p>
          <a:p>
            <a:r>
              <a:rPr lang="bn-BD" dirty="0" smtClean="0"/>
              <a:t>প্রযুক্তির ৩টি উপকারিতা লেখ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5595" y="167203"/>
            <a:ext cx="863903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ক্ষতিকর প্রভাব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595" y="2538484"/>
            <a:ext cx="9389659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/>
              <a:t>১)পৃথিবীর তাপমাত্রা বৃদ্ধি পায়।</a:t>
            </a:r>
          </a:p>
          <a:p>
            <a:r>
              <a:rPr lang="bn-BD" sz="4800" dirty="0" smtClean="0"/>
              <a:t>২)মাটি,পানি ও পরিবেশ দূষণ হয়।</a:t>
            </a:r>
          </a:p>
          <a:p>
            <a:r>
              <a:rPr lang="bn-BD" sz="4800" dirty="0" smtClean="0"/>
              <a:t>৩)সময় অপচয় হয়।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562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242" y="177421"/>
            <a:ext cx="7915701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প্রযুক্তির উপকারী প্রভাব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269242" y="2661313"/>
            <a:ext cx="7642746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/>
              <a:t>১)দ্রুত যাতায়ত</a:t>
            </a:r>
          </a:p>
          <a:p>
            <a:r>
              <a:rPr lang="bn-BD" sz="5400" dirty="0" smtClean="0"/>
              <a:t>২)অধিক ফলন</a:t>
            </a:r>
          </a:p>
          <a:p>
            <a:r>
              <a:rPr lang="bn-BD" sz="5400" dirty="0" smtClean="0"/>
              <a:t>৩)নিরাপদমুলক ব্যবস্থা।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224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176" y="2242576"/>
            <a:ext cx="4793671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বিজ্ঞান বইএর ৬৬পৃষ্টা খোলে একবার পড়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2072" y="614149"/>
            <a:ext cx="8325134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পাঠ্য বইয়ের সাথে সংযোজন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190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9514" y="317827"/>
            <a:ext cx="5791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3439236"/>
            <a:ext cx="11511836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5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8" y="3934071"/>
            <a:ext cx="116932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বাড়িতে ব্যবহৃত ৫টি প্রযুক্তির নাম লিখে আনবে।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833" y="696036"/>
            <a:ext cx="8434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/>
              <a:t>পরিকল্পিত কাজ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791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455" y="0"/>
            <a:ext cx="706581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08908"/>
            <a:ext cx="6276110" cy="4849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574" y="2008908"/>
            <a:ext cx="2725108" cy="48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4301" y="505380"/>
            <a:ext cx="5527963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036" y="1978925"/>
            <a:ext cx="10099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ইদ্রিছ</a:t>
            </a:r>
            <a:endParaRPr lang="en-US" sz="4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পদবীঃসহকারী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বিদ্যালয়ঃগোয়াখালী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0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304801"/>
            <a:ext cx="1190105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8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u="sng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                                </a:t>
            </a:r>
            <a:endParaRPr lang="en-US" sz="4400" b="1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sz="4400" b="1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প্রযুক্তি</a:t>
            </a:r>
          </a:p>
          <a:p>
            <a:r>
              <a:rPr lang="bn-BD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: ৩-প্রযুক্তির ক্ষতিকর প্রভাব</a:t>
            </a:r>
            <a:endParaRPr lang="en-US" sz="4400" b="1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৪০মিনিট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5" t="2120" r="6148" b="4189"/>
          <a:stretch/>
        </p:blipFill>
        <p:spPr>
          <a:xfrm>
            <a:off x="7503994" y="2393326"/>
            <a:ext cx="2701636" cy="38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03" y="1201003"/>
            <a:ext cx="4312447" cy="29976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2758" y="68239"/>
            <a:ext cx="6086902" cy="846161"/>
          </a:xfrm>
          <a:prstGeom prst="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77423" y="4640240"/>
            <a:ext cx="4067032" cy="8052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ছবিতে কী করা হছে?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701042" y="4640240"/>
            <a:ext cx="4353645" cy="8666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রোগ নির্ণয় করা হচ্ছে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04968" y="5773004"/>
            <a:ext cx="3616656" cy="7096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রোগ নির্ণয়ে কী ব্যবহার করা হচ্ছে?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60610" y="6127845"/>
            <a:ext cx="3630303" cy="55955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প্রযুক্তি ব্যবহার করা হচ্ছে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0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82" y="1091821"/>
            <a:ext cx="5213445" cy="36371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39235" y="313898"/>
            <a:ext cx="5704764" cy="65509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8174" y="4879076"/>
            <a:ext cx="5145205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ছেলে মেয়েরা কেন কান চেপে ধ্রেছে?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78174" y="5663821"/>
            <a:ext cx="5145205" cy="1064525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এধনের হরণ বাজানো কে কী বলে মনে কর?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5074" y="4879076"/>
            <a:ext cx="4107977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গাড়ির হরণের শব্দের কারনে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4257" y="5827594"/>
            <a:ext cx="3998794" cy="702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প্রযুক্তির অপব্যবহার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1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2382" y="1569493"/>
            <a:ext cx="8557146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i="1" dirty="0" smtClean="0"/>
              <a:t>আজকের পাঠ</a:t>
            </a:r>
            <a:endParaRPr lang="en-US" sz="8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46412" y="3794078"/>
            <a:ext cx="10454185" cy="132343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প্রযুক্তির ক্ষতিকর প্রভাব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032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3" y="235527"/>
            <a:ext cx="1137458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A032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8000" b="1" dirty="0" smtClean="0">
                <a:solidFill>
                  <a:srgbClr val="A032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8000" b="1" u="sng" dirty="0" smtClean="0">
                <a:solidFill>
                  <a:srgbClr val="A032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১০-৩-১ আমাদের জীবনে প্রযুক্তির অপব্যবহার ও ঝুকিসমুহ বর্ণনা করতে পারবে।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2066" y="123398"/>
            <a:ext cx="10522424" cy="1008798"/>
          </a:xfrm>
          <a:prstGeom prst="rect">
            <a:avLst/>
          </a:prstGeom>
          <a:solidFill>
            <a:srgbClr val="C00000"/>
          </a:solidFill>
          <a:ln w="571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7600" y="6033654"/>
            <a:ext cx="8746837" cy="748147"/>
          </a:xfrm>
          <a:prstGeom prst="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কৃষিতে প্রযুক্তির ব্যবহার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4" y="1331139"/>
            <a:ext cx="5923128" cy="45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322" y="756411"/>
            <a:ext cx="7792872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নিচের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দে</a:t>
            </a:r>
            <a:r>
              <a:rPr lang="bn-BD" sz="3200" dirty="0" smtClean="0"/>
              <a:t>খে প্রশ্নগুলোর উত্তর দাও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0" y="1517667"/>
            <a:ext cx="2795273" cy="1911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553" y="1761892"/>
            <a:ext cx="2114845" cy="157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95" y="1697013"/>
            <a:ext cx="2457793" cy="1667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090" y="3429001"/>
            <a:ext cx="2361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/>
              <a:t>কৃষিতে কীটনাশক ব্যবহার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705597" y="3549121"/>
            <a:ext cx="292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ট্যাংক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85194" y="3497781"/>
            <a:ext cx="257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পরিবেশ দূষণ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31" y="1723971"/>
            <a:ext cx="2270740" cy="185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50363" y="3682447"/>
            <a:ext cx="29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শব্দ দূষণ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4275" y="4503761"/>
            <a:ext cx="40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১)প্রযুক্তির ক্ষতিকর প্রভাব কি কি?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68788" y="4688427"/>
            <a:ext cx="443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২)কীভাবে প্রযুক্তি ব্যবহার করা উচিৎ?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652</TotalTime>
  <Words>217</Words>
  <Application>Microsoft Office PowerPoint</Application>
  <PresentationFormat>Custom</PresentationFormat>
  <Paragraphs>57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Retrospect</vt:lpstr>
      <vt:lpstr>Ion</vt:lpstr>
      <vt:lpstr>Integral</vt:lpstr>
      <vt:lpstr>2_Facet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QC</cp:lastModifiedBy>
  <cp:revision>228</cp:revision>
  <dcterms:created xsi:type="dcterms:W3CDTF">2020-01-24T07:01:49Z</dcterms:created>
  <dcterms:modified xsi:type="dcterms:W3CDTF">2020-02-29T09:10:39Z</dcterms:modified>
</cp:coreProperties>
</file>