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61" r:id="rId4"/>
    <p:sldId id="273" r:id="rId5"/>
    <p:sldId id="258" r:id="rId6"/>
    <p:sldId id="263" r:id="rId7"/>
    <p:sldId id="264" r:id="rId8"/>
    <p:sldId id="265" r:id="rId9"/>
    <p:sldId id="266" r:id="rId10"/>
    <p:sldId id="270" r:id="rId11"/>
    <p:sldId id="267" r:id="rId12"/>
    <p:sldId id="272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EE8EA-0980-4623-B395-884C3117565A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386E63-722D-4CD1-B995-6A1F402CFA9C}" type="pres">
      <dgm:prSet presAssocID="{F22EE8EA-0980-4623-B395-884C311756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07075C8-9407-47E5-A67E-665B0A7C42C6}" type="presOf" srcId="{F22EE8EA-0980-4623-B395-884C3117565A}" destId="{F6386E63-722D-4CD1-B995-6A1F402CFA9C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47F7F3-4CE7-4A8A-8085-4BBCBD1ADF41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4733FF-C4AE-4918-BA6D-9A33EA2FFBCF}">
      <dgm:prSet phldrT="[Text]"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সুস্থ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থাকার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?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12A798-CCA2-450D-843D-04C79CD9198D}" type="parTrans" cxnId="{E1025258-6531-4E03-9B61-96237B7614D7}">
      <dgm:prSet/>
      <dgm:spPr/>
      <dgm:t>
        <a:bodyPr/>
        <a:lstStyle/>
        <a:p>
          <a:endParaRPr lang="en-US"/>
        </a:p>
      </dgm:t>
    </dgm:pt>
    <dgm:pt modelId="{8CEFB865-280B-4310-B2C9-B6E4E3074E8D}" type="sibTrans" cxnId="{E1025258-6531-4E03-9B61-96237B7614D7}">
      <dgm:prSet/>
      <dgm:spPr/>
      <dgm:t>
        <a:bodyPr/>
        <a:lstStyle/>
        <a:p>
          <a:endParaRPr lang="en-US"/>
        </a:p>
      </dgm:t>
    </dgm:pt>
    <dgm:pt modelId="{F2971F3B-2115-454E-ADD3-42EEA380625F}">
      <dgm:prSet phldrT="[Text]" custT="1"/>
      <dgm:spPr/>
      <dgm:t>
        <a:bodyPr/>
        <a:lstStyle/>
        <a:p>
          <a:r>
            <a:rPr lang="en-US" sz="2000" dirty="0" err="1" smtClean="0"/>
            <a:t>সুষম</a:t>
          </a:r>
          <a:r>
            <a:rPr lang="en-US" sz="2000" dirty="0" smtClean="0"/>
            <a:t> </a:t>
          </a:r>
          <a:r>
            <a:rPr lang="en-US" sz="2000" dirty="0" err="1" smtClean="0"/>
            <a:t>খাদ্য</a:t>
          </a:r>
          <a:r>
            <a:rPr lang="en-US" sz="2000" dirty="0" smtClean="0"/>
            <a:t> </a:t>
          </a:r>
          <a:r>
            <a:rPr lang="en-US" sz="2000" dirty="0" err="1" smtClean="0"/>
            <a:t>গ্রহন</a:t>
          </a:r>
          <a:endParaRPr lang="en-US" sz="2000" dirty="0"/>
        </a:p>
      </dgm:t>
    </dgm:pt>
    <dgm:pt modelId="{7604FD23-DF84-4BE1-84C7-92EB2CDA2AA3}" type="parTrans" cxnId="{D570D6AC-FBA6-41D8-B902-3EB169CA0B96}">
      <dgm:prSet/>
      <dgm:spPr/>
      <dgm:t>
        <a:bodyPr/>
        <a:lstStyle/>
        <a:p>
          <a:endParaRPr lang="en-US"/>
        </a:p>
      </dgm:t>
    </dgm:pt>
    <dgm:pt modelId="{B668AFCD-E283-400E-BEC8-25CE7603825E}" type="sibTrans" cxnId="{D570D6AC-FBA6-41D8-B902-3EB169CA0B96}">
      <dgm:prSet/>
      <dgm:spPr/>
      <dgm:t>
        <a:bodyPr/>
        <a:lstStyle/>
        <a:p>
          <a:endParaRPr lang="en-US"/>
        </a:p>
      </dgm:t>
    </dgm:pt>
    <dgm:pt modelId="{7C06642F-A4E7-4F28-BA67-D679C722E7E5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খেলাধুলা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8674D9-030B-4951-8C37-7DEF554CB402}" type="parTrans" cxnId="{82789712-6844-4DF7-9451-10EA97DD9F3D}">
      <dgm:prSet/>
      <dgm:spPr/>
      <dgm:t>
        <a:bodyPr/>
        <a:lstStyle/>
        <a:p>
          <a:endParaRPr lang="en-US"/>
        </a:p>
      </dgm:t>
    </dgm:pt>
    <dgm:pt modelId="{D583F151-62D2-4CC3-8C21-E3A65E695474}" type="sibTrans" cxnId="{82789712-6844-4DF7-9451-10EA97DD9F3D}">
      <dgm:prSet/>
      <dgm:spPr/>
      <dgm:t>
        <a:bodyPr/>
        <a:lstStyle/>
        <a:p>
          <a:endParaRPr lang="en-US"/>
        </a:p>
      </dgm:t>
    </dgm:pt>
    <dgm:pt modelId="{91E2F9A4-E674-422F-ABA9-1EFA69A16BAE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ভালো ঘুম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04F4FF-8FAA-4F95-81C3-407F2530B6E7}" type="parTrans" cxnId="{A9818FB4-95D9-43C3-8843-B5DB71A821C7}">
      <dgm:prSet/>
      <dgm:spPr/>
      <dgm:t>
        <a:bodyPr/>
        <a:lstStyle/>
        <a:p>
          <a:endParaRPr lang="en-US"/>
        </a:p>
      </dgm:t>
    </dgm:pt>
    <dgm:pt modelId="{ED66D3FA-45F7-402A-B9F1-81AF8C9273E1}" type="sibTrans" cxnId="{A9818FB4-95D9-43C3-8843-B5DB71A821C7}">
      <dgm:prSet/>
      <dgm:spPr/>
      <dgm:t>
        <a:bodyPr/>
        <a:lstStyle/>
        <a:p>
          <a:endParaRPr lang="en-US"/>
        </a:p>
      </dgm:t>
    </dgm:pt>
    <dgm:pt modelId="{963CE40E-89FA-4BEE-B0A1-1079C574B1E8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নিয়ম মেনে চলা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924A25-FB69-4D99-B747-E88520EC85AD}" type="parTrans" cxnId="{6E0DD0EE-9023-48FE-B3C7-D2DF7CA34E50}">
      <dgm:prSet/>
      <dgm:spPr/>
      <dgm:t>
        <a:bodyPr/>
        <a:lstStyle/>
        <a:p>
          <a:endParaRPr lang="en-US"/>
        </a:p>
      </dgm:t>
    </dgm:pt>
    <dgm:pt modelId="{FAB947D9-D953-428A-AAB4-A09937BFB8DD}" type="sibTrans" cxnId="{6E0DD0EE-9023-48FE-B3C7-D2DF7CA34E50}">
      <dgm:prSet/>
      <dgm:spPr/>
      <dgm:t>
        <a:bodyPr/>
        <a:lstStyle/>
        <a:p>
          <a:endParaRPr lang="en-US"/>
        </a:p>
      </dgm:t>
    </dgm:pt>
    <dgm:pt modelId="{F3AF589A-4B22-4FDA-86E3-655351D4AD27}">
      <dgm:prSet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য়াম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974FFD-1A22-4BD4-BF99-595B5E79C0DD}" type="parTrans" cxnId="{D784D29B-6F91-4389-A30F-C01838FE50D6}">
      <dgm:prSet/>
      <dgm:spPr/>
      <dgm:t>
        <a:bodyPr/>
        <a:lstStyle/>
        <a:p>
          <a:endParaRPr lang="en-US"/>
        </a:p>
      </dgm:t>
    </dgm:pt>
    <dgm:pt modelId="{8FC81BFB-4C25-4AC0-BBC2-B9F59DEE5D51}" type="sibTrans" cxnId="{D784D29B-6F91-4389-A30F-C01838FE50D6}">
      <dgm:prSet/>
      <dgm:spPr/>
      <dgm:t>
        <a:bodyPr/>
        <a:lstStyle/>
        <a:p>
          <a:endParaRPr lang="en-US"/>
        </a:p>
      </dgm:t>
    </dgm:pt>
    <dgm:pt modelId="{7E778441-1566-4C13-B91B-0745078607D2}" type="pres">
      <dgm:prSet presAssocID="{A847F7F3-4CE7-4A8A-8085-4BBCBD1ADF4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A6A833-4AD9-4F00-ADF9-959781316A77}" type="pres">
      <dgm:prSet presAssocID="{DF4733FF-C4AE-4918-BA6D-9A33EA2FFBCF}" presName="centerShape" presStyleLbl="node0" presStyleIdx="0" presStyleCnt="1"/>
      <dgm:spPr/>
      <dgm:t>
        <a:bodyPr/>
        <a:lstStyle/>
        <a:p>
          <a:endParaRPr lang="en-US"/>
        </a:p>
      </dgm:t>
    </dgm:pt>
    <dgm:pt modelId="{D7748541-DC65-40E7-A004-49B88DB81B8F}" type="pres">
      <dgm:prSet presAssocID="{7604FD23-DF84-4BE1-84C7-92EB2CDA2AA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4925DF12-1DDD-4053-949D-57E763FD072D}" type="pres">
      <dgm:prSet presAssocID="{7604FD23-DF84-4BE1-84C7-92EB2CDA2AA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7316681-AD49-4DE6-9800-7EEA6A8D0E53}" type="pres">
      <dgm:prSet presAssocID="{F2971F3B-2115-454E-ADD3-42EEA380625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2BD19-51F5-4265-A51D-B3F91E20EDE5}" type="pres">
      <dgm:prSet presAssocID="{DC974FFD-1A22-4BD4-BF99-595B5E79C0DD}" presName="parTrans" presStyleLbl="sibTrans2D1" presStyleIdx="1" presStyleCnt="5"/>
      <dgm:spPr/>
      <dgm:t>
        <a:bodyPr/>
        <a:lstStyle/>
        <a:p>
          <a:endParaRPr lang="en-US"/>
        </a:p>
      </dgm:t>
    </dgm:pt>
    <dgm:pt modelId="{58AEF999-60B2-42C4-8A74-E1AAC5F7DD44}" type="pres">
      <dgm:prSet presAssocID="{DC974FFD-1A22-4BD4-BF99-595B5E79C0D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149E0BB-825C-4E57-977F-7AF05C3AC521}" type="pres">
      <dgm:prSet presAssocID="{F3AF589A-4B22-4FDA-86E3-655351D4AD27}" presName="node" presStyleLbl="node1" presStyleIdx="1" presStyleCnt="5" custRadScaleRad="102841" custRadScaleInc="2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126A4-0F91-4517-A8CA-1A66363770AE}" type="pres">
      <dgm:prSet presAssocID="{B88674D9-030B-4951-8C37-7DEF554CB402}" presName="parTrans" presStyleLbl="sibTrans2D1" presStyleIdx="2" presStyleCnt="5"/>
      <dgm:spPr/>
      <dgm:t>
        <a:bodyPr/>
        <a:lstStyle/>
        <a:p>
          <a:endParaRPr lang="en-US"/>
        </a:p>
      </dgm:t>
    </dgm:pt>
    <dgm:pt modelId="{3B062112-AE37-4950-AE3C-78DC2839844B}" type="pres">
      <dgm:prSet presAssocID="{B88674D9-030B-4951-8C37-7DEF554CB40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48A8E33-023A-4BFE-A678-D6A7CAE88CE8}" type="pres">
      <dgm:prSet presAssocID="{7C06642F-A4E7-4F28-BA67-D679C722E7E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94566-5D2F-4E15-9604-5C90141C5565}" type="pres">
      <dgm:prSet presAssocID="{9004F4FF-8FAA-4F95-81C3-407F2530B6E7}" presName="parTrans" presStyleLbl="sibTrans2D1" presStyleIdx="3" presStyleCnt="5"/>
      <dgm:spPr/>
      <dgm:t>
        <a:bodyPr/>
        <a:lstStyle/>
        <a:p>
          <a:endParaRPr lang="en-US"/>
        </a:p>
      </dgm:t>
    </dgm:pt>
    <dgm:pt modelId="{77CC8149-8FC2-4FD6-B651-0FF868A5371C}" type="pres">
      <dgm:prSet presAssocID="{9004F4FF-8FAA-4F95-81C3-407F2530B6E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E0B8DCF-2D74-4BB7-B554-FE0C0D8EBA78}" type="pres">
      <dgm:prSet presAssocID="{91E2F9A4-E674-422F-ABA9-1EFA69A16BAE}" presName="node" presStyleLbl="node1" presStyleIdx="3" presStyleCnt="5" custRadScaleRad="93758" custRadScaleInc="-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4284F-61DC-40B4-99E0-E7F81DF3CC93}" type="pres">
      <dgm:prSet presAssocID="{A8924A25-FB69-4D99-B747-E88520EC85AD}" presName="parTrans" presStyleLbl="sibTrans2D1" presStyleIdx="4" presStyleCnt="5"/>
      <dgm:spPr/>
      <dgm:t>
        <a:bodyPr/>
        <a:lstStyle/>
        <a:p>
          <a:endParaRPr lang="en-US"/>
        </a:p>
      </dgm:t>
    </dgm:pt>
    <dgm:pt modelId="{7DD4EB25-2DE2-4861-AFC7-22A1E1816C4A}" type="pres">
      <dgm:prSet presAssocID="{A8924A25-FB69-4D99-B747-E88520EC85A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012FD45-5576-49E0-9166-ABC63921A07F}" type="pres">
      <dgm:prSet presAssocID="{963CE40E-89FA-4BEE-B0A1-1079C574B1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89D82A-08D0-4816-8CC0-642BDE6D849B}" type="presOf" srcId="{A847F7F3-4CE7-4A8A-8085-4BBCBD1ADF41}" destId="{7E778441-1566-4C13-B91B-0745078607D2}" srcOrd="0" destOrd="0" presId="urn:microsoft.com/office/officeart/2005/8/layout/radial5"/>
    <dgm:cxn modelId="{6D0E94C9-33B8-4392-AE96-4B89E448614C}" type="presOf" srcId="{DF4733FF-C4AE-4918-BA6D-9A33EA2FFBCF}" destId="{CEA6A833-4AD9-4F00-ADF9-959781316A77}" srcOrd="0" destOrd="0" presId="urn:microsoft.com/office/officeart/2005/8/layout/radial5"/>
    <dgm:cxn modelId="{C8053685-B4EA-4E07-BD10-0F35A4CE44C8}" type="presOf" srcId="{F3AF589A-4B22-4FDA-86E3-655351D4AD27}" destId="{C149E0BB-825C-4E57-977F-7AF05C3AC521}" srcOrd="0" destOrd="0" presId="urn:microsoft.com/office/officeart/2005/8/layout/radial5"/>
    <dgm:cxn modelId="{4ACCC3D8-D2E2-4C66-AAF8-C0C1A5062362}" type="presOf" srcId="{7C06642F-A4E7-4F28-BA67-D679C722E7E5}" destId="{F48A8E33-023A-4BFE-A678-D6A7CAE88CE8}" srcOrd="0" destOrd="0" presId="urn:microsoft.com/office/officeart/2005/8/layout/radial5"/>
    <dgm:cxn modelId="{773C07A0-364A-4954-944E-B2C887FF56A1}" type="presOf" srcId="{9004F4FF-8FAA-4F95-81C3-407F2530B6E7}" destId="{4D294566-5D2F-4E15-9604-5C90141C5565}" srcOrd="0" destOrd="0" presId="urn:microsoft.com/office/officeart/2005/8/layout/radial5"/>
    <dgm:cxn modelId="{24C586AB-A96C-4F9A-8E31-DC47FDE4B68E}" type="presOf" srcId="{A8924A25-FB69-4D99-B747-E88520EC85AD}" destId="{7DD4EB25-2DE2-4861-AFC7-22A1E1816C4A}" srcOrd="1" destOrd="0" presId="urn:microsoft.com/office/officeart/2005/8/layout/radial5"/>
    <dgm:cxn modelId="{0597A11A-99E6-4989-9EAA-60F100817477}" type="presOf" srcId="{7604FD23-DF84-4BE1-84C7-92EB2CDA2AA3}" destId="{D7748541-DC65-40E7-A004-49B88DB81B8F}" srcOrd="0" destOrd="0" presId="urn:microsoft.com/office/officeart/2005/8/layout/radial5"/>
    <dgm:cxn modelId="{AB13A0D3-EE9D-4E3B-BC53-C4FF2FD5CF65}" type="presOf" srcId="{91E2F9A4-E674-422F-ABA9-1EFA69A16BAE}" destId="{1E0B8DCF-2D74-4BB7-B554-FE0C0D8EBA78}" srcOrd="0" destOrd="0" presId="urn:microsoft.com/office/officeart/2005/8/layout/radial5"/>
    <dgm:cxn modelId="{90F23216-98C0-429B-B725-D3A19DED7812}" type="presOf" srcId="{B88674D9-030B-4951-8C37-7DEF554CB402}" destId="{3B062112-AE37-4950-AE3C-78DC2839844B}" srcOrd="1" destOrd="0" presId="urn:microsoft.com/office/officeart/2005/8/layout/radial5"/>
    <dgm:cxn modelId="{D784D29B-6F91-4389-A30F-C01838FE50D6}" srcId="{DF4733FF-C4AE-4918-BA6D-9A33EA2FFBCF}" destId="{F3AF589A-4B22-4FDA-86E3-655351D4AD27}" srcOrd="1" destOrd="0" parTransId="{DC974FFD-1A22-4BD4-BF99-595B5E79C0DD}" sibTransId="{8FC81BFB-4C25-4AC0-BBC2-B9F59DEE5D51}"/>
    <dgm:cxn modelId="{B21FD6A3-E437-4A88-8341-A4D706B0EB8F}" type="presOf" srcId="{DC974FFD-1A22-4BD4-BF99-595B5E79C0DD}" destId="{58AEF999-60B2-42C4-8A74-E1AAC5F7DD44}" srcOrd="1" destOrd="0" presId="urn:microsoft.com/office/officeart/2005/8/layout/radial5"/>
    <dgm:cxn modelId="{A9818FB4-95D9-43C3-8843-B5DB71A821C7}" srcId="{DF4733FF-C4AE-4918-BA6D-9A33EA2FFBCF}" destId="{91E2F9A4-E674-422F-ABA9-1EFA69A16BAE}" srcOrd="3" destOrd="0" parTransId="{9004F4FF-8FAA-4F95-81C3-407F2530B6E7}" sibTransId="{ED66D3FA-45F7-402A-B9F1-81AF8C9273E1}"/>
    <dgm:cxn modelId="{358F036A-9811-4A4A-82F9-E2D7B847B989}" type="presOf" srcId="{B88674D9-030B-4951-8C37-7DEF554CB402}" destId="{BD5126A4-0F91-4517-A8CA-1A66363770AE}" srcOrd="0" destOrd="0" presId="urn:microsoft.com/office/officeart/2005/8/layout/radial5"/>
    <dgm:cxn modelId="{F5E6477F-FD7C-4D5F-A289-AC5238A61064}" type="presOf" srcId="{9004F4FF-8FAA-4F95-81C3-407F2530B6E7}" destId="{77CC8149-8FC2-4FD6-B651-0FF868A5371C}" srcOrd="1" destOrd="0" presId="urn:microsoft.com/office/officeart/2005/8/layout/radial5"/>
    <dgm:cxn modelId="{6E0DD0EE-9023-48FE-B3C7-D2DF7CA34E50}" srcId="{DF4733FF-C4AE-4918-BA6D-9A33EA2FFBCF}" destId="{963CE40E-89FA-4BEE-B0A1-1079C574B1E8}" srcOrd="4" destOrd="0" parTransId="{A8924A25-FB69-4D99-B747-E88520EC85AD}" sibTransId="{FAB947D9-D953-428A-AAB4-A09937BFB8DD}"/>
    <dgm:cxn modelId="{D570D6AC-FBA6-41D8-B902-3EB169CA0B96}" srcId="{DF4733FF-C4AE-4918-BA6D-9A33EA2FFBCF}" destId="{F2971F3B-2115-454E-ADD3-42EEA380625F}" srcOrd="0" destOrd="0" parTransId="{7604FD23-DF84-4BE1-84C7-92EB2CDA2AA3}" sibTransId="{B668AFCD-E283-400E-BEC8-25CE7603825E}"/>
    <dgm:cxn modelId="{F648649D-4068-4FF6-B66E-13418DB3D0E3}" type="presOf" srcId="{F2971F3B-2115-454E-ADD3-42EEA380625F}" destId="{67316681-AD49-4DE6-9800-7EEA6A8D0E53}" srcOrd="0" destOrd="0" presId="urn:microsoft.com/office/officeart/2005/8/layout/radial5"/>
    <dgm:cxn modelId="{E1025258-6531-4E03-9B61-96237B7614D7}" srcId="{A847F7F3-4CE7-4A8A-8085-4BBCBD1ADF41}" destId="{DF4733FF-C4AE-4918-BA6D-9A33EA2FFBCF}" srcOrd="0" destOrd="0" parTransId="{E012A798-CCA2-450D-843D-04C79CD9198D}" sibTransId="{8CEFB865-280B-4310-B2C9-B6E4E3074E8D}"/>
    <dgm:cxn modelId="{509B5182-BC21-4B2A-909C-C0315DD08921}" type="presOf" srcId="{7604FD23-DF84-4BE1-84C7-92EB2CDA2AA3}" destId="{4925DF12-1DDD-4053-949D-57E763FD072D}" srcOrd="1" destOrd="0" presId="urn:microsoft.com/office/officeart/2005/8/layout/radial5"/>
    <dgm:cxn modelId="{8D388726-29BD-4C0B-876F-B9D39C6F89B3}" type="presOf" srcId="{A8924A25-FB69-4D99-B747-E88520EC85AD}" destId="{F464284F-61DC-40B4-99E0-E7F81DF3CC93}" srcOrd="0" destOrd="0" presId="urn:microsoft.com/office/officeart/2005/8/layout/radial5"/>
    <dgm:cxn modelId="{BF7588B5-3C0F-48C8-AEBC-FB43333AC259}" type="presOf" srcId="{963CE40E-89FA-4BEE-B0A1-1079C574B1E8}" destId="{E012FD45-5576-49E0-9166-ABC63921A07F}" srcOrd="0" destOrd="0" presId="urn:microsoft.com/office/officeart/2005/8/layout/radial5"/>
    <dgm:cxn modelId="{5322DA75-E4A3-41F9-B5F1-DD2B832693D7}" type="presOf" srcId="{DC974FFD-1A22-4BD4-BF99-595B5E79C0DD}" destId="{33C2BD19-51F5-4265-A51D-B3F91E20EDE5}" srcOrd="0" destOrd="0" presId="urn:microsoft.com/office/officeart/2005/8/layout/radial5"/>
    <dgm:cxn modelId="{82789712-6844-4DF7-9451-10EA97DD9F3D}" srcId="{DF4733FF-C4AE-4918-BA6D-9A33EA2FFBCF}" destId="{7C06642F-A4E7-4F28-BA67-D679C722E7E5}" srcOrd="2" destOrd="0" parTransId="{B88674D9-030B-4951-8C37-7DEF554CB402}" sibTransId="{D583F151-62D2-4CC3-8C21-E3A65E695474}"/>
    <dgm:cxn modelId="{2E034254-F6F6-448E-A419-F541C522E8B8}" type="presParOf" srcId="{7E778441-1566-4C13-B91B-0745078607D2}" destId="{CEA6A833-4AD9-4F00-ADF9-959781316A77}" srcOrd="0" destOrd="0" presId="urn:microsoft.com/office/officeart/2005/8/layout/radial5"/>
    <dgm:cxn modelId="{A02803C6-7CF6-414C-8703-A6A59EB75CF9}" type="presParOf" srcId="{7E778441-1566-4C13-B91B-0745078607D2}" destId="{D7748541-DC65-40E7-A004-49B88DB81B8F}" srcOrd="1" destOrd="0" presId="urn:microsoft.com/office/officeart/2005/8/layout/radial5"/>
    <dgm:cxn modelId="{AF0CE082-6CB4-470A-BED7-022CBFF7F5CF}" type="presParOf" srcId="{D7748541-DC65-40E7-A004-49B88DB81B8F}" destId="{4925DF12-1DDD-4053-949D-57E763FD072D}" srcOrd="0" destOrd="0" presId="urn:microsoft.com/office/officeart/2005/8/layout/radial5"/>
    <dgm:cxn modelId="{D8610433-BD49-45BD-9718-A61FE32DBD32}" type="presParOf" srcId="{7E778441-1566-4C13-B91B-0745078607D2}" destId="{67316681-AD49-4DE6-9800-7EEA6A8D0E53}" srcOrd="2" destOrd="0" presId="urn:microsoft.com/office/officeart/2005/8/layout/radial5"/>
    <dgm:cxn modelId="{87EF7A54-56B8-4EDB-A570-1AEFD864009A}" type="presParOf" srcId="{7E778441-1566-4C13-B91B-0745078607D2}" destId="{33C2BD19-51F5-4265-A51D-B3F91E20EDE5}" srcOrd="3" destOrd="0" presId="urn:microsoft.com/office/officeart/2005/8/layout/radial5"/>
    <dgm:cxn modelId="{4CF32076-352F-4A24-96B1-5AA6460AD5A8}" type="presParOf" srcId="{33C2BD19-51F5-4265-A51D-B3F91E20EDE5}" destId="{58AEF999-60B2-42C4-8A74-E1AAC5F7DD44}" srcOrd="0" destOrd="0" presId="urn:microsoft.com/office/officeart/2005/8/layout/radial5"/>
    <dgm:cxn modelId="{3D1A767B-5121-4392-95D8-CC859E632201}" type="presParOf" srcId="{7E778441-1566-4C13-B91B-0745078607D2}" destId="{C149E0BB-825C-4E57-977F-7AF05C3AC521}" srcOrd="4" destOrd="0" presId="urn:microsoft.com/office/officeart/2005/8/layout/radial5"/>
    <dgm:cxn modelId="{4F800FCF-E380-438F-951D-F8980CD59656}" type="presParOf" srcId="{7E778441-1566-4C13-B91B-0745078607D2}" destId="{BD5126A4-0F91-4517-A8CA-1A66363770AE}" srcOrd="5" destOrd="0" presId="urn:microsoft.com/office/officeart/2005/8/layout/radial5"/>
    <dgm:cxn modelId="{A57674EA-9896-4393-9224-3E1C395BD682}" type="presParOf" srcId="{BD5126A4-0F91-4517-A8CA-1A66363770AE}" destId="{3B062112-AE37-4950-AE3C-78DC2839844B}" srcOrd="0" destOrd="0" presId="urn:microsoft.com/office/officeart/2005/8/layout/radial5"/>
    <dgm:cxn modelId="{65F66E1E-EF3C-4D6E-8300-B6E36AB37115}" type="presParOf" srcId="{7E778441-1566-4C13-B91B-0745078607D2}" destId="{F48A8E33-023A-4BFE-A678-D6A7CAE88CE8}" srcOrd="6" destOrd="0" presId="urn:microsoft.com/office/officeart/2005/8/layout/radial5"/>
    <dgm:cxn modelId="{D894FF4D-BCDD-4B70-A4A4-EA77B4CBE6A7}" type="presParOf" srcId="{7E778441-1566-4C13-B91B-0745078607D2}" destId="{4D294566-5D2F-4E15-9604-5C90141C5565}" srcOrd="7" destOrd="0" presId="urn:microsoft.com/office/officeart/2005/8/layout/radial5"/>
    <dgm:cxn modelId="{8E61BCE1-20BC-4F87-8AE9-600B6F2F9C74}" type="presParOf" srcId="{4D294566-5D2F-4E15-9604-5C90141C5565}" destId="{77CC8149-8FC2-4FD6-B651-0FF868A5371C}" srcOrd="0" destOrd="0" presId="urn:microsoft.com/office/officeart/2005/8/layout/radial5"/>
    <dgm:cxn modelId="{8EB155CA-C175-4B27-AB7B-BC94F7C97B0A}" type="presParOf" srcId="{7E778441-1566-4C13-B91B-0745078607D2}" destId="{1E0B8DCF-2D74-4BB7-B554-FE0C0D8EBA78}" srcOrd="8" destOrd="0" presId="urn:microsoft.com/office/officeart/2005/8/layout/radial5"/>
    <dgm:cxn modelId="{4EAAFA87-5C57-4BC2-A6E8-9C3E9EDF1F4B}" type="presParOf" srcId="{7E778441-1566-4C13-B91B-0745078607D2}" destId="{F464284F-61DC-40B4-99E0-E7F81DF3CC93}" srcOrd="9" destOrd="0" presId="urn:microsoft.com/office/officeart/2005/8/layout/radial5"/>
    <dgm:cxn modelId="{7598145B-ED9A-4989-8FBF-3A59A2749453}" type="presParOf" srcId="{F464284F-61DC-40B4-99E0-E7F81DF3CC93}" destId="{7DD4EB25-2DE2-4861-AFC7-22A1E1816C4A}" srcOrd="0" destOrd="0" presId="urn:microsoft.com/office/officeart/2005/8/layout/radial5"/>
    <dgm:cxn modelId="{BD5B8CF1-3735-446D-AD66-88D3C34566D6}" type="presParOf" srcId="{7E778441-1566-4C13-B91B-0745078607D2}" destId="{E012FD45-5576-49E0-9166-ABC63921A07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6A833-4AD9-4F00-ADF9-959781316A77}">
      <dsp:nvSpPr>
        <dsp:cNvPr id="0" name=""/>
        <dsp:cNvSpPr/>
      </dsp:nvSpPr>
      <dsp:spPr>
        <a:xfrm>
          <a:off x="4324317" y="2531598"/>
          <a:ext cx="1807330" cy="1807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সুস্থ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থাকার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?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88994" y="2796275"/>
        <a:ext cx="1277976" cy="1277976"/>
      </dsp:txXfrm>
    </dsp:sp>
    <dsp:sp modelId="{D7748541-DC65-40E7-A004-49B88DB81B8F}">
      <dsp:nvSpPr>
        <dsp:cNvPr id="0" name=""/>
        <dsp:cNvSpPr/>
      </dsp:nvSpPr>
      <dsp:spPr>
        <a:xfrm rot="16200000">
          <a:off x="5036761" y="1874381"/>
          <a:ext cx="382442" cy="614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094128" y="2054646"/>
        <a:ext cx="267709" cy="368696"/>
      </dsp:txXfrm>
    </dsp:sp>
    <dsp:sp modelId="{67316681-AD49-4DE6-9800-7EEA6A8D0E53}">
      <dsp:nvSpPr>
        <dsp:cNvPr id="0" name=""/>
        <dsp:cNvSpPr/>
      </dsp:nvSpPr>
      <dsp:spPr>
        <a:xfrm>
          <a:off x="4324317" y="2678"/>
          <a:ext cx="1807330" cy="18073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সুষম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খাদ্য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গ্রহন</a:t>
          </a:r>
          <a:endParaRPr lang="en-US" sz="2000" kern="1200" dirty="0"/>
        </a:p>
      </dsp:txBody>
      <dsp:txXfrm>
        <a:off x="4588994" y="267355"/>
        <a:ext cx="1277976" cy="1277976"/>
      </dsp:txXfrm>
    </dsp:sp>
    <dsp:sp modelId="{33C2BD19-51F5-4265-A51D-B3F91E20EDE5}">
      <dsp:nvSpPr>
        <dsp:cNvPr id="0" name=""/>
        <dsp:cNvSpPr/>
      </dsp:nvSpPr>
      <dsp:spPr>
        <a:xfrm rot="20573093">
          <a:off x="6249144" y="2748827"/>
          <a:ext cx="420521" cy="614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251937" y="2890288"/>
        <a:ext cx="294365" cy="368696"/>
      </dsp:txXfrm>
    </dsp:sp>
    <dsp:sp modelId="{C149E0BB-825C-4E57-977F-7AF05C3AC521}">
      <dsp:nvSpPr>
        <dsp:cNvPr id="0" name=""/>
        <dsp:cNvSpPr/>
      </dsp:nvSpPr>
      <dsp:spPr>
        <a:xfrm>
          <a:off x="6809911" y="1766212"/>
          <a:ext cx="1807330" cy="1807330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য়াম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74588" y="2030889"/>
        <a:ext cx="1277976" cy="1277976"/>
      </dsp:txXfrm>
    </dsp:sp>
    <dsp:sp modelId="{BD5126A4-0F91-4517-A8CA-1A66363770AE}">
      <dsp:nvSpPr>
        <dsp:cNvPr id="0" name=""/>
        <dsp:cNvSpPr/>
      </dsp:nvSpPr>
      <dsp:spPr>
        <a:xfrm rot="3240000">
          <a:off x="5773630" y="4142230"/>
          <a:ext cx="382442" cy="614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797277" y="4218718"/>
        <a:ext cx="267709" cy="368696"/>
      </dsp:txXfrm>
    </dsp:sp>
    <dsp:sp modelId="{F48A8E33-023A-4BFE-A678-D6A7CAE88CE8}">
      <dsp:nvSpPr>
        <dsp:cNvPr id="0" name=""/>
        <dsp:cNvSpPr/>
      </dsp:nvSpPr>
      <dsp:spPr>
        <a:xfrm>
          <a:off x="5810780" y="4577538"/>
          <a:ext cx="1807330" cy="1807330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খেলাধুলা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75457" y="4842215"/>
        <a:ext cx="1277976" cy="1277976"/>
      </dsp:txXfrm>
    </dsp:sp>
    <dsp:sp modelId="{4D294566-5D2F-4E15-9604-5C90141C5565}">
      <dsp:nvSpPr>
        <dsp:cNvPr id="0" name=""/>
        <dsp:cNvSpPr/>
      </dsp:nvSpPr>
      <dsp:spPr>
        <a:xfrm rot="7553261">
          <a:off x="4388593" y="4081647"/>
          <a:ext cx="298779" cy="614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4459682" y="4168236"/>
        <a:ext cx="209145" cy="368696"/>
      </dsp:txXfrm>
    </dsp:sp>
    <dsp:sp modelId="{1E0B8DCF-2D74-4BB7-B554-FE0C0D8EBA78}">
      <dsp:nvSpPr>
        <dsp:cNvPr id="0" name=""/>
        <dsp:cNvSpPr/>
      </dsp:nvSpPr>
      <dsp:spPr>
        <a:xfrm>
          <a:off x="2934403" y="4452559"/>
          <a:ext cx="1807330" cy="1807330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ভালো ঘুম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99080" y="4717236"/>
        <a:ext cx="1277976" cy="1277976"/>
      </dsp:txXfrm>
    </dsp:sp>
    <dsp:sp modelId="{F464284F-61DC-40B4-99E0-E7F81DF3CC93}">
      <dsp:nvSpPr>
        <dsp:cNvPr id="0" name=""/>
        <dsp:cNvSpPr/>
      </dsp:nvSpPr>
      <dsp:spPr>
        <a:xfrm rot="11880000">
          <a:off x="3844482" y="2740622"/>
          <a:ext cx="382442" cy="614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956407" y="2881247"/>
        <a:ext cx="267709" cy="368696"/>
      </dsp:txXfrm>
    </dsp:sp>
    <dsp:sp modelId="{E012FD45-5576-49E0-9166-ABC63921A07F}">
      <dsp:nvSpPr>
        <dsp:cNvPr id="0" name=""/>
        <dsp:cNvSpPr/>
      </dsp:nvSpPr>
      <dsp:spPr>
        <a:xfrm>
          <a:off x="1919171" y="1750119"/>
          <a:ext cx="1807330" cy="180733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নিয়ম মেনে চলা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3848" y="2014796"/>
        <a:ext cx="1277976" cy="1277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D73-390B-4735-8C46-AFD294EB062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6979-D7F1-4C5B-B9D5-87619482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5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D73-390B-4735-8C46-AFD294EB062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6979-D7F1-4C5B-B9D5-87619482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D73-390B-4735-8C46-AFD294EB062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6979-D7F1-4C5B-B9D5-87619482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7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D73-390B-4735-8C46-AFD294EB062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6979-D7F1-4C5B-B9D5-87619482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6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D73-390B-4735-8C46-AFD294EB062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6979-D7F1-4C5B-B9D5-87619482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D73-390B-4735-8C46-AFD294EB062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6979-D7F1-4C5B-B9D5-87619482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D73-390B-4735-8C46-AFD294EB062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6979-D7F1-4C5B-B9D5-87619482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9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D73-390B-4735-8C46-AFD294EB062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6979-D7F1-4C5B-B9D5-87619482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7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D73-390B-4735-8C46-AFD294EB062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6979-D7F1-4C5B-B9D5-87619482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3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D73-390B-4735-8C46-AFD294EB062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6979-D7F1-4C5B-B9D5-87619482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2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2D73-390B-4735-8C46-AFD294EB062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6979-D7F1-4C5B-B9D5-87619482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12D73-390B-4735-8C46-AFD294EB062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C6979-D7F1-4C5B-B9D5-87619482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6" y="261987"/>
            <a:ext cx="6795822" cy="6305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282302">
            <a:off x="2197670" y="2595154"/>
            <a:ext cx="2333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492" y="261987"/>
            <a:ext cx="4222347" cy="40001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13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57" y="1784041"/>
            <a:ext cx="7988577" cy="2787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104" y="556591"/>
            <a:ext cx="4479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দেখা যাচ্ছে ?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5965" y="5274365"/>
            <a:ext cx="628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 দেখানো   এবং   ওষধ খাওয়া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3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696" y="928048"/>
            <a:ext cx="1016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 পাঠ্য বইয়ের, ৫৪ পৃষ্ঠার পাঠ্যংশটি সরবে পড়ি।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059024"/>
              </p:ext>
            </p:extLst>
          </p:nvPr>
        </p:nvGraphicFramePr>
        <p:xfrm>
          <a:off x="721816" y="3193577"/>
          <a:ext cx="9841552" cy="33573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6292"/>
                <a:gridCol w="8475260"/>
              </a:tblGrid>
              <a:tr h="559558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নং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প্রতিদিন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কী কী কাজ করি 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59558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59558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59558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59558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59558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84896" y="2156346"/>
            <a:ext cx="375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3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3287" y="728870"/>
            <a:ext cx="5181599" cy="1055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3288" y="728870"/>
            <a:ext cx="5181599" cy="116619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96209" y="265430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অসুখ হলে আমরা কী করব, নিজের মত করে লিখ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107097" y="2690191"/>
            <a:ext cx="543338" cy="535607"/>
          </a:xfrm>
          <a:prstGeom prst="star5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107097" y="4256489"/>
            <a:ext cx="543338" cy="535607"/>
          </a:xfrm>
          <a:prstGeom prst="star5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96209" y="4121426"/>
            <a:ext cx="8441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সুস্থ থাকার জন্য আমরা কী করব, ৩ বাক্যে লিখ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2383" y="627797"/>
            <a:ext cx="6182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338" y="2052546"/>
            <a:ext cx="1153235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ঠিক চিহ্ন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দাও।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রোগ প্রতিরো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অভ্যাসটি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দেরিতে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প্রয়োজন মতো বিশ্রাম ও ঘুম   খ) কঠোর পরিশ্রম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গ) বেশি করে ওষুধ খাওয়া          ঘ) বেশি বেশি খাবার খাওয়া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9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225" y="914401"/>
            <a:ext cx="8375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কাজঃ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896" y="2491409"/>
            <a:ext cx="6891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সুস্থ থাকার জন্য কি করা উচিত ?</a:t>
            </a:r>
          </a:p>
          <a:p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অসুস্থ হলে কি করতে হবে ?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9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82" y="1591710"/>
            <a:ext cx="6223690" cy="373421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0817" y="450574"/>
            <a:ext cx="11436626" cy="601648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3912" y="912950"/>
            <a:ext cx="3445565" cy="441297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5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233" y="764275"/>
            <a:ext cx="8607188" cy="1053366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7313" y="2305501"/>
            <a:ext cx="9144000" cy="335832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বেবী দাশ</a:t>
            </a:r>
          </a:p>
          <a:p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মুহুসিনিয়া পাড়া সরকারি প্রাথমিক বিদ্যালয়</a:t>
            </a:r>
          </a:p>
          <a:p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 কক্সবাজার।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35707" y="448647"/>
            <a:ext cx="7547212" cy="161292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5679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036" y="1078173"/>
            <a:ext cx="107680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 ।</a:t>
            </a:r>
          </a:p>
          <a:p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তৃতীয় ।</a:t>
            </a:r>
          </a:p>
          <a:p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স্বাস্থ্যবিধি ।</a:t>
            </a:r>
          </a:p>
          <a:p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দেহ সুস্থ রাখা ( আমাদের দেহের...............প্রয়োজন। )</a:t>
            </a:r>
          </a:p>
          <a:p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মিনিট।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1069" y="23201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77672" y="846161"/>
            <a:ext cx="11409528" cy="5459105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lc-record-2020-02-25-12h03m31s-videoplayback.mp4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63721" y="1753136"/>
            <a:ext cx="56388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660" y="354842"/>
            <a:ext cx="889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ভিডিও দেখি............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3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9677" y="1078174"/>
            <a:ext cx="59913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</a:p>
          <a:p>
            <a:pPr algn="ctr"/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6816" y="2944351"/>
            <a:ext cx="7397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 সুস্থ রাখা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55093" y="682388"/>
            <a:ext cx="10809026" cy="5759355"/>
          </a:xfrm>
          <a:prstGeom prst="flowChartAlternateProcess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4856" y="559711"/>
            <a:ext cx="4899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8800" b="1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20200"/>
            <a:ext cx="11273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61" y="3339548"/>
            <a:ext cx="10147989" cy="7541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84856" y="412124"/>
            <a:ext cx="5048519" cy="159413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5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5783666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51847480"/>
              </p:ext>
            </p:extLst>
          </p:nvPr>
        </p:nvGraphicFramePr>
        <p:xfrm>
          <a:off x="861391" y="251791"/>
          <a:ext cx="10455966" cy="6387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8433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A6A833-4AD9-4F00-ADF9-959781316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EA6A833-4AD9-4F00-ADF9-959781316A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748541-DC65-40E7-A004-49B88DB81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D7748541-DC65-40E7-A004-49B88DB81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316681-AD49-4DE6-9800-7EEA6A8D0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67316681-AD49-4DE6-9800-7EEA6A8D0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C2BD19-51F5-4265-A51D-B3F91E20E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33C2BD19-51F5-4265-A51D-B3F91E20ED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49E0BB-825C-4E57-977F-7AF05C3AC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C149E0BB-825C-4E57-977F-7AF05C3AC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5126A4-0F91-4517-A8CA-1A6636377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BD5126A4-0F91-4517-A8CA-1A6636377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8A8E33-023A-4BFE-A678-D6A7CAE88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F48A8E33-023A-4BFE-A678-D6A7CAE88C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294566-5D2F-4E15-9604-5C90141C5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4D294566-5D2F-4E15-9604-5C90141C5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0B8DCF-2D74-4BB7-B554-FE0C0D8EB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1E0B8DCF-2D74-4BB7-B554-FE0C0D8EB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64284F-61DC-40B4-99E0-E7F81DF3C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F464284F-61DC-40B4-99E0-E7F81DF3C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12FD45-5576-49E0-9166-ABC63921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E012FD45-5576-49E0-9166-ABC63921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4" y="600501"/>
            <a:ext cx="3821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ছবি দেখি......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6" r="31728"/>
          <a:stretch/>
        </p:blipFill>
        <p:spPr>
          <a:xfrm>
            <a:off x="5445458" y="1112738"/>
            <a:ext cx="5186148" cy="323476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818865" y="2088107"/>
            <a:ext cx="4408227" cy="1692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পাচ্ছি ?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5390866" y="4831308"/>
            <a:ext cx="5295331" cy="103723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ব্যায়াম ও খেলাধুলা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1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8" y="313899"/>
            <a:ext cx="388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 কিছু ছবি দেখি......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26" y="1381538"/>
            <a:ext cx="3787303" cy="2699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55" y="2412115"/>
            <a:ext cx="4037701" cy="26992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751" y="1719618"/>
            <a:ext cx="1173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আছে বলতো ?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395459" y="2412115"/>
            <a:ext cx="426467" cy="319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8447964" y="637064"/>
            <a:ext cx="2483892" cy="1246327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ছবিতে কি দেখছ ?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2060812" y="4667534"/>
            <a:ext cx="3234519" cy="102358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</a:t>
            </a:r>
            <a:endParaRPr lang="en-US" sz="4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7888406" y="5691116"/>
            <a:ext cx="3466531" cy="76427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ঘুম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</TotalTime>
  <Words>264</Words>
  <Application>Microsoft Office PowerPoint</Application>
  <PresentationFormat>Widescreen</PresentationFormat>
  <Paragraphs>58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68</cp:revision>
  <dcterms:created xsi:type="dcterms:W3CDTF">2020-02-22T08:29:03Z</dcterms:created>
  <dcterms:modified xsi:type="dcterms:W3CDTF">2020-02-29T09:20:26Z</dcterms:modified>
</cp:coreProperties>
</file>