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2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134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4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85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1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9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8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5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5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81000"/>
            <a:ext cx="18288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d-Roses-Wallpapers-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7941600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26193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57600" y="1981200"/>
            <a:ext cx="27432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 যায় গাড়ি।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1981200"/>
            <a:ext cx="9906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1905000"/>
            <a:ext cx="6096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124200"/>
            <a:ext cx="1295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শাপলা দলঃ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67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727006"/>
            <a:ext cx="990600" cy="1067881"/>
          </a:xfrm>
          <a:prstGeom prst="rect">
            <a:avLst/>
          </a:prstGeom>
        </p:spPr>
      </p:pic>
      <p:pic>
        <p:nvPicPr>
          <p:cNvPr id="5" name="Picture 4" descr="sparr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727006"/>
            <a:ext cx="1391264" cy="1078230"/>
          </a:xfrm>
          <a:prstGeom prst="rect">
            <a:avLst/>
          </a:prstGeom>
        </p:spPr>
      </p:pic>
      <p:pic>
        <p:nvPicPr>
          <p:cNvPr id="7" name="Picture 6" descr="a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650806"/>
            <a:ext cx="1228725" cy="1228725"/>
          </a:xfrm>
          <a:prstGeom prst="rect">
            <a:avLst/>
          </a:prstGeom>
        </p:spPr>
      </p:pic>
      <p:pic>
        <p:nvPicPr>
          <p:cNvPr id="8" name="Picture 7" descr="primary-school-bg201209060412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4632006"/>
            <a:ext cx="1466850" cy="1219200"/>
          </a:xfrm>
          <a:prstGeom prst="rect">
            <a:avLst/>
          </a:prstGeom>
        </p:spPr>
      </p:pic>
      <p:pic>
        <p:nvPicPr>
          <p:cNvPr id="9" name="Picture 8" descr="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4632006"/>
            <a:ext cx="1524000" cy="1089422"/>
          </a:xfrm>
          <a:prstGeom prst="rect">
            <a:avLst/>
          </a:prstGeom>
        </p:spPr>
      </p:pic>
      <p:pic>
        <p:nvPicPr>
          <p:cNvPr id="10" name="Picture 9" descr="%EB%B0%94%EA%B5%AC%EB%8B%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2498406"/>
            <a:ext cx="1625600" cy="1625600"/>
          </a:xfrm>
          <a:prstGeom prst="rect">
            <a:avLst/>
          </a:prstGeom>
        </p:spPr>
      </p:pic>
      <p:pic>
        <p:nvPicPr>
          <p:cNvPr id="11" name="Picture 10" descr="32014062713314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81200" y="4632006"/>
            <a:ext cx="1556873" cy="1235394"/>
          </a:xfrm>
          <a:prstGeom prst="rect">
            <a:avLst/>
          </a:prstGeom>
        </p:spPr>
      </p:pic>
      <p:pic>
        <p:nvPicPr>
          <p:cNvPr id="12" name="Picture 11" descr="s8aT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9000" y="4632006"/>
            <a:ext cx="1524000" cy="1143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4876800"/>
            <a:ext cx="1295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গোলাপ দল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914400"/>
            <a:ext cx="38862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 দেখে নাম বল।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1524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মিলকরণঃ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parr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562600"/>
            <a:ext cx="1447800" cy="1003935"/>
          </a:xfrm>
          <a:prstGeom prst="rect">
            <a:avLst/>
          </a:prstGeom>
        </p:spPr>
      </p:pic>
      <p:pic>
        <p:nvPicPr>
          <p:cNvPr id="5" name="Picture 4" descr="%EB%B0%94%EA%B5%AC%EB%8B%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0"/>
            <a:ext cx="1447800" cy="1193800"/>
          </a:xfrm>
          <a:prstGeom prst="rect">
            <a:avLst/>
          </a:prstGeom>
        </p:spPr>
      </p:pic>
      <p:pic>
        <p:nvPicPr>
          <p:cNvPr id="6" name="Picture 5" descr="320140627133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1" y="3810000"/>
            <a:ext cx="1447800" cy="1361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990600"/>
            <a:ext cx="12192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286000"/>
            <a:ext cx="1143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চড়ুই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4114800"/>
            <a:ext cx="990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ঝুড়ি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5638800"/>
            <a:ext cx="10668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ছাতা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as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066800"/>
            <a:ext cx="1652798" cy="1228725"/>
          </a:xfrm>
          <a:prstGeom prst="rect">
            <a:avLst/>
          </a:prstGeom>
        </p:spPr>
      </p:pic>
      <p:pic>
        <p:nvPicPr>
          <p:cNvPr id="18" name="Picture 17" descr="320140627133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810000"/>
            <a:ext cx="1447800" cy="136112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600200" y="1905000"/>
            <a:ext cx="3886200" cy="388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19" descr="320140627133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10000"/>
            <a:ext cx="1447800" cy="1361123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endCxn id="9" idx="1"/>
          </p:cNvCxnSpPr>
          <p:nvPr/>
        </p:nvCxnSpPr>
        <p:spPr>
          <a:xfrm>
            <a:off x="1600200" y="2895600"/>
            <a:ext cx="4191000" cy="151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3"/>
            <a:endCxn id="8" idx="1"/>
          </p:cNvCxnSpPr>
          <p:nvPr/>
        </p:nvCxnSpPr>
        <p:spPr>
          <a:xfrm flipV="1">
            <a:off x="1752600" y="2609166"/>
            <a:ext cx="3962400" cy="3455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752600" y="1295400"/>
            <a:ext cx="3962400" cy="3048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3810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সবাইকে  ধন্যবাদ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gifs-flowers-1447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6992744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21336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উপস্থাপনা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457932"/>
            <a:ext cx="5638800" cy="44012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নামঃ</a:t>
            </a:r>
            <a:r>
              <a:rPr lang="en-US" sz="40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40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wejøvj</a:t>
            </a:r>
            <a:r>
              <a:rPr lang="en-US" sz="40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40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।</a:t>
            </a:r>
          </a:p>
          <a:p>
            <a:r>
              <a:rPr lang="en-US" sz="40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পদবীঃ</a:t>
            </a:r>
            <a:r>
              <a:rPr lang="en-US" sz="40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40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40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।</a:t>
            </a:r>
          </a:p>
          <a:p>
            <a:r>
              <a:rPr lang="en-US" sz="40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বিদ্যালয়ঃ</a:t>
            </a:r>
            <a:r>
              <a:rPr lang="en-US" sz="40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w`Nxicvo</a:t>
            </a:r>
            <a:r>
              <a:rPr lang="en-US" sz="40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সরকারি</a:t>
            </a:r>
            <a:r>
              <a:rPr lang="en-US" sz="40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প্রাথমিক</a:t>
            </a:r>
            <a:r>
              <a:rPr lang="bn-BD" sz="4000" spc="-300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বিদ্যালয়</a:t>
            </a:r>
            <a:r>
              <a:rPr lang="en-US" sz="40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।</a:t>
            </a:r>
          </a:p>
          <a:p>
            <a:r>
              <a:rPr lang="en-US" sz="40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উপজেলাঃ</a:t>
            </a:r>
            <a:r>
              <a:rPr lang="en-US" sz="40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Kmev</a:t>
            </a:r>
            <a:r>
              <a:rPr lang="en-US" sz="40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।</a:t>
            </a:r>
          </a:p>
          <a:p>
            <a:r>
              <a:rPr lang="en-US" sz="40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জেলাঃ</a:t>
            </a:r>
            <a:r>
              <a:rPr lang="en-US" sz="40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spc="-3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ব্রাহ্মণবাড়িয়া</a:t>
            </a:r>
            <a:r>
              <a:rPr lang="en-US" sz="4000" spc="-3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।                                </a:t>
            </a:r>
          </a:p>
          <a:p>
            <a:endParaRPr lang="bn-BD" sz="4000" spc="-300" dirty="0">
              <a:solidFill>
                <a:srgbClr val="7030A0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586740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শিরোনামঃ বর্ণ শিখি  (চ,ছ,জ,ঝ,ঞ)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45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2" cstate="print"/>
          <a:srcRect r="9756"/>
          <a:stretch>
            <a:fillRect/>
          </a:stretch>
        </p:blipFill>
        <p:spPr>
          <a:xfrm>
            <a:off x="6858000" y="838200"/>
            <a:ext cx="1676400" cy="2209800"/>
          </a:xfrm>
          <a:prstGeom prst="rect">
            <a:avLst/>
          </a:prstGeom>
        </p:spPr>
      </p:pic>
      <p:pic>
        <p:nvPicPr>
          <p:cNvPr id="4" name="Picture 3" descr="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429000"/>
            <a:ext cx="3200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447800"/>
            <a:ext cx="3429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পাঠের শিখনফলঃ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438400"/>
            <a:ext cx="7924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১.১ বাক্য ও শব্দে ব্যবহৃত বাংলা বর্ণমালা ধ্বনি মনোযোগ সহকারে শুনবে ও মনে রাখবে।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733800"/>
            <a:ext cx="79248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১.১ বাক্য ও শব্দে ব্যবহৃত বাংলা বর্ণমালা ধ্বনি  স্পষ্ট ও শুদ্ধভাবে  বলতে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14400"/>
            <a:ext cx="2286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আবেগ সৃষ্টিঃ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2743200"/>
            <a:ext cx="48006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বাবুরাম  সাপড়ে,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কোথা যাস বাপরে?...............।।</a:t>
            </a:r>
          </a:p>
        </p:txBody>
      </p:sp>
      <p:pic>
        <p:nvPicPr>
          <p:cNvPr id="4" name="Picture 3" descr="picgifs-flowers-574656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2321582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la20130820092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2366405" cy="1787132"/>
          </a:xfrm>
          <a:prstGeom prst="rect">
            <a:avLst/>
          </a:prstGeom>
        </p:spPr>
      </p:pic>
      <p:pic>
        <p:nvPicPr>
          <p:cNvPr id="4" name="Picture 3" descr="image_261_824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609600"/>
            <a:ext cx="2436477" cy="1828640"/>
          </a:xfrm>
          <a:prstGeom prst="rect">
            <a:avLst/>
          </a:prstGeom>
        </p:spPr>
      </p:pic>
      <p:pic>
        <p:nvPicPr>
          <p:cNvPr id="5" name="Picture 4" descr="whe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533400"/>
            <a:ext cx="2551935" cy="1748382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3657600"/>
            <a:ext cx="2494759" cy="2295525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3733800"/>
            <a:ext cx="3407229" cy="1908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85800"/>
            <a:ext cx="21336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বর্ণ শিখিঃ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209800"/>
            <a:ext cx="44196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  ছ জ ঝ ঞ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rr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2883310" cy="2116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1447800"/>
            <a:ext cx="17526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ড়ুই পাখি।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447800"/>
            <a:ext cx="17526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ড়ুই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1295400"/>
            <a:ext cx="762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mazing-natural-sce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505200"/>
            <a:ext cx="2870200" cy="2152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4038600"/>
            <a:ext cx="21336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বি দেখি।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4038600"/>
            <a:ext cx="1143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6200" y="4038600"/>
            <a:ext cx="1143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biscus_Brilli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62000"/>
            <a:ext cx="2761778" cy="2021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1371600"/>
            <a:ext cx="1905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 ফোটে।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1371600"/>
            <a:ext cx="12954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1219200"/>
            <a:ext cx="6096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jh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57600"/>
            <a:ext cx="3212592" cy="1771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48600" y="3733800"/>
            <a:ext cx="76200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4038600"/>
            <a:ext cx="17526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ড় ওঠে।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962400"/>
            <a:ext cx="10668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318</TotalTime>
  <Words>129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NikoshBAN</vt:lpstr>
      <vt:lpstr>SutonnyMJ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pti4</dc:creator>
  <cp:lastModifiedBy>MD AKTER SARKAR</cp:lastModifiedBy>
  <cp:revision>45</cp:revision>
  <dcterms:created xsi:type="dcterms:W3CDTF">2006-08-16T00:00:00Z</dcterms:created>
  <dcterms:modified xsi:type="dcterms:W3CDTF">2020-02-28T14:16:01Z</dcterms:modified>
</cp:coreProperties>
</file>