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73" r:id="rId3"/>
    <p:sldId id="261" r:id="rId4"/>
    <p:sldId id="274" r:id="rId5"/>
    <p:sldId id="264" r:id="rId6"/>
    <p:sldId id="276" r:id="rId7"/>
    <p:sldId id="275" r:id="rId8"/>
    <p:sldId id="271" r:id="rId9"/>
    <p:sldId id="277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734DA-ECBB-41A7-BE52-4748A67DAAB8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3FC8C-B849-4AC2-AE7E-A8E298FFB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18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7643E-2F40-4019-88D7-D2F4428EC5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rumijan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304800"/>
            <a:ext cx="8686800" cy="6400800"/>
            <a:chOff x="152400" y="-408080"/>
            <a:chExt cx="9144000" cy="7189880"/>
          </a:xfrm>
        </p:grpSpPr>
        <p:pic>
          <p:nvPicPr>
            <p:cNvPr id="2" name="Picture 1" descr="Nick.jpg"/>
            <p:cNvPicPr>
              <a:picLocks noChangeAspect="1"/>
            </p:cNvPicPr>
            <p:nvPr/>
          </p:nvPicPr>
          <p:blipFill>
            <a:blip r:embed="rId2"/>
            <a:srcRect r="25633" b="16901"/>
            <a:stretch>
              <a:fillRect/>
            </a:stretch>
          </p:blipFill>
          <p:spPr>
            <a:xfrm>
              <a:off x="228600" y="2286000"/>
              <a:ext cx="9067800" cy="4495800"/>
            </a:xfrm>
            <a:prstGeom prst="rect">
              <a:avLst/>
            </a:prstGeom>
            <a:ln w="38100">
              <a:noFill/>
            </a:ln>
          </p:spPr>
        </p:pic>
        <p:pic>
          <p:nvPicPr>
            <p:cNvPr id="3" name="Picture 2" descr="20150414_091648.jpg"/>
            <p:cNvPicPr>
              <a:picLocks noChangeAspect="1"/>
            </p:cNvPicPr>
            <p:nvPr/>
          </p:nvPicPr>
          <p:blipFill>
            <a:blip r:embed="rId3"/>
            <a:srcRect l="7659" b="55000"/>
            <a:stretch>
              <a:fillRect/>
            </a:stretch>
          </p:blipFill>
          <p:spPr>
            <a:xfrm>
              <a:off x="152400" y="-408080"/>
              <a:ext cx="9144000" cy="2770280"/>
            </a:xfrm>
            <a:prstGeom prst="rect">
              <a:avLst/>
            </a:prstGeom>
            <a:ln w="38100">
              <a:noFill/>
            </a:ln>
          </p:spPr>
        </p:pic>
      </p:grpSp>
      <p:sp>
        <p:nvSpPr>
          <p:cNvPr id="6" name="Rectangle 5"/>
          <p:cNvSpPr/>
          <p:nvPr/>
        </p:nvSpPr>
        <p:spPr>
          <a:xfrm>
            <a:off x="2400346" y="1524000"/>
            <a:ext cx="5143453" cy="221599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828800"/>
            <a:ext cx="6477000" cy="3733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534399" cy="1325563"/>
          </a:xfr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ড়ি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19800"/>
            <a:ext cx="9144000" cy="609600"/>
          </a:xfr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আমাদের জাতীয় জীবনে বিভিন্ন জাতি গোষ্ঠীদের অবদান উল্লেখ কর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772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40" y="1023904"/>
            <a:ext cx="7337121" cy="5834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11678" y="84449"/>
            <a:ext cx="4650287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03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7AC2-10A6-4A96-812B-A297C9C45F0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191125" y="152400"/>
            <a:ext cx="6285875" cy="5791200"/>
            <a:chOff x="435220" y="152399"/>
            <a:chExt cx="7970841" cy="5791200"/>
          </a:xfrm>
        </p:grpSpPr>
        <p:sp>
          <p:nvSpPr>
            <p:cNvPr id="8" name="Rectangle 7"/>
            <p:cNvSpPr/>
            <p:nvPr/>
          </p:nvSpPr>
          <p:spPr>
            <a:xfrm>
              <a:off x="435220" y="3881496"/>
              <a:ext cx="5408445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bn-IN" sz="36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 মিজানুর রহমান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bn-IN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bn-IN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(বাংলা ) </a:t>
              </a:r>
              <a:endPara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পিরোজপুর</a:t>
              </a:r>
              <a:r>
                <a:rPr 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সরকারি উচ্চ বিদ্যালয়।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মুঠোফোন- </a:t>
              </a:r>
              <a:r>
                <a:rPr lang="en-US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0171০৪১১৯৬৭</a:t>
              </a:r>
              <a:r>
                <a:rPr lang="bn-BD" sz="24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lvl="0" algn="ctr"/>
              <a:r>
                <a:rPr lang="en-US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  <a:hlinkClick r:id="rId3"/>
                </a:rPr>
                <a:t>mizan.interspeed@gmail.com</a:t>
              </a:r>
              <a:r>
                <a:rPr lang="en-US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11948" y="1250038"/>
              <a:ext cx="1939410" cy="2385787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sp>
          <p:nvSpPr>
            <p:cNvPr id="6" name="Down Ribbon 5"/>
            <p:cNvSpPr/>
            <p:nvPr/>
          </p:nvSpPr>
          <p:spPr>
            <a:xfrm>
              <a:off x="4296468" y="152399"/>
              <a:ext cx="4109593" cy="825809"/>
            </a:xfrm>
            <a:prstGeom prst="ribbon">
              <a:avLst>
                <a:gd name="adj1" fmla="val 12709"/>
                <a:gd name="adj2" fmla="val 4844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u="sng" dirty="0" err="1" smtClean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4000" b="1" u="sng" dirty="0" smtClean="0">
                  <a:ln w="0"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b="1" u="sng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824100" y="513797"/>
            <a:ext cx="30989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4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44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400" b="1" u="sng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02495" y="480598"/>
            <a:ext cx="26003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u="sng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400" b="1" u="sng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u="sng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400" b="1" u="sng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810401" y="1698500"/>
            <a:ext cx="33062" cy="4302251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2" idx="4"/>
          </p:cNvCxnSpPr>
          <p:nvPr/>
        </p:nvCxnSpPr>
        <p:spPr>
          <a:xfrm>
            <a:off x="5023756" y="1994434"/>
            <a:ext cx="36926" cy="335097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5158" y="2159554"/>
            <a:ext cx="53406" cy="336166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740750" y="1590104"/>
            <a:ext cx="139303" cy="12687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73811" y="5978462"/>
            <a:ext cx="139303" cy="126874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54104" y="1994434"/>
            <a:ext cx="139303" cy="12687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91030" y="5218530"/>
            <a:ext cx="139303" cy="12687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66621" y="5515007"/>
            <a:ext cx="139303" cy="126874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502349" y="2071395"/>
            <a:ext cx="139303" cy="126874"/>
          </a:xfrm>
          <a:prstGeom prst="ellips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3450" y="1436263"/>
            <a:ext cx="1799530" cy="22377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3" name="Rectangle 22"/>
          <p:cNvSpPr/>
          <p:nvPr/>
        </p:nvSpPr>
        <p:spPr>
          <a:xfrm>
            <a:off x="6002480" y="4376057"/>
            <a:ext cx="28027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endParaRPr lang="en-US" sz="4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৭ম  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1270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4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376" y="3886200"/>
            <a:ext cx="4044459" cy="27431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377" y="914401"/>
            <a:ext cx="4044460" cy="27431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236042" y="228600"/>
            <a:ext cx="8548794" cy="5334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 আমরা ছবিগুলি দেখি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19893" y="5715000"/>
            <a:ext cx="22287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মণিপুরি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6" y="914401"/>
            <a:ext cx="4014964" cy="27431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1416602" y="2813996"/>
            <a:ext cx="183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গারো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6" y="3886199"/>
            <a:ext cx="4014964" cy="274319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447800" y="5791200"/>
            <a:ext cx="21024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সাঁওতাল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43291" y="2826293"/>
            <a:ext cx="183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চাকমা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1789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ef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76200"/>
            <a:ext cx="9083919" cy="6553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838200" y="1371600"/>
            <a:ext cx="7391400" cy="3962400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ক্ষুদ্র জাতিসত্ত্বা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ef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76200" y="165234"/>
            <a:ext cx="9144000" cy="66165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H="1">
            <a:off x="76200" y="304800"/>
            <a:ext cx="8839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.....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76200" y="2057400"/>
            <a:ext cx="8839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জাতি গোষ্ঠী সম্পর্কে বলতে পারবে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76200" y="3962400"/>
            <a:ext cx="8839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জাতি গোষ্ঠীর সংস্কৃতির ব্যাখ্যা দিতে পারবে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152400" y="5410200"/>
            <a:ext cx="8839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অঞ্চল ভেদে বিভিন্ন জাতি গোষ্ঠীর বসবাসের বর্ণনা দিতে পারবে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62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k-sherambg-20190423100848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914400" y="0"/>
            <a:ext cx="7315200" cy="67722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0" y="76200"/>
            <a:ext cx="23622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 কে শেরাম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762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জন্ম  ১৯৫২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3429000"/>
            <a:ext cx="31242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বসন্ত কুন্নি পালগী লৈরাং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895600"/>
            <a:ext cx="33528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উল্লেখযোগ্য কর্ম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43600" y="4572000"/>
            <a:ext cx="31242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মনিপুরি কবিতা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5638800"/>
            <a:ext cx="31242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চৈতন্য অধিবাস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bangla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487" y="614363"/>
            <a:ext cx="6691313" cy="61674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66684" y="17929"/>
            <a:ext cx="670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জাতিসত্তার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914400"/>
            <a:ext cx="20574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চাকমা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905000"/>
            <a:ext cx="20574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মারমা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4038600"/>
            <a:ext cx="2057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সাঁওতাল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2895600"/>
            <a:ext cx="20574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গারো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5105400"/>
            <a:ext cx="20574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রাখাইন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313113" y="3904096"/>
            <a:ext cx="1167500" cy="1499356"/>
          </a:xfrm>
          <a:custGeom>
            <a:avLst/>
            <a:gdLst>
              <a:gd name="connsiteX0" fmla="*/ 575829 w 1041994"/>
              <a:gd name="connsiteY0" fmla="*/ 112092 h 1499356"/>
              <a:gd name="connsiteX1" fmla="*/ 557900 w 1041994"/>
              <a:gd name="connsiteY1" fmla="*/ 58304 h 1499356"/>
              <a:gd name="connsiteX2" fmla="*/ 432394 w 1041994"/>
              <a:gd name="connsiteY2" fmla="*/ 40375 h 1499356"/>
              <a:gd name="connsiteX3" fmla="*/ 360676 w 1041994"/>
              <a:gd name="connsiteY3" fmla="*/ 58304 h 1499356"/>
              <a:gd name="connsiteX4" fmla="*/ 217241 w 1041994"/>
              <a:gd name="connsiteY4" fmla="*/ 76233 h 1499356"/>
              <a:gd name="connsiteX5" fmla="*/ 199312 w 1041994"/>
              <a:gd name="connsiteY5" fmla="*/ 130022 h 1499356"/>
              <a:gd name="connsiteX6" fmla="*/ 163453 w 1041994"/>
              <a:gd name="connsiteY6" fmla="*/ 291386 h 1499356"/>
              <a:gd name="connsiteX7" fmla="*/ 73806 w 1041994"/>
              <a:gd name="connsiteY7" fmla="*/ 398963 h 1499356"/>
              <a:gd name="connsiteX8" fmla="*/ 37947 w 1041994"/>
              <a:gd name="connsiteY8" fmla="*/ 452751 h 1499356"/>
              <a:gd name="connsiteX9" fmla="*/ 55876 w 1041994"/>
              <a:gd name="connsiteY9" fmla="*/ 578257 h 1499356"/>
              <a:gd name="connsiteX10" fmla="*/ 163453 w 1041994"/>
              <a:gd name="connsiteY10" fmla="*/ 649975 h 1499356"/>
              <a:gd name="connsiteX11" fmla="*/ 217241 w 1041994"/>
              <a:gd name="connsiteY11" fmla="*/ 847198 h 1499356"/>
              <a:gd name="connsiteX12" fmla="*/ 253100 w 1041994"/>
              <a:gd name="connsiteY12" fmla="*/ 1205786 h 1499356"/>
              <a:gd name="connsiteX13" fmla="*/ 271029 w 1041994"/>
              <a:gd name="connsiteY13" fmla="*/ 1259575 h 1499356"/>
              <a:gd name="connsiteX14" fmla="*/ 288959 w 1041994"/>
              <a:gd name="connsiteY14" fmla="*/ 1385080 h 1499356"/>
              <a:gd name="connsiteX15" fmla="*/ 378606 w 1041994"/>
              <a:gd name="connsiteY15" fmla="*/ 1492657 h 1499356"/>
              <a:gd name="connsiteX16" fmla="*/ 988206 w 1041994"/>
              <a:gd name="connsiteY16" fmla="*/ 1456798 h 1499356"/>
              <a:gd name="connsiteX17" fmla="*/ 1041994 w 1041994"/>
              <a:gd name="connsiteY17" fmla="*/ 1438869 h 1499356"/>
              <a:gd name="connsiteX18" fmla="*/ 916488 w 1041994"/>
              <a:gd name="connsiteY18" fmla="*/ 1331292 h 1499356"/>
              <a:gd name="connsiteX19" fmla="*/ 934418 w 1041994"/>
              <a:gd name="connsiteY19" fmla="*/ 1259575 h 1499356"/>
              <a:gd name="connsiteX20" fmla="*/ 898559 w 1041994"/>
              <a:gd name="connsiteY20" fmla="*/ 1116139 h 1499356"/>
              <a:gd name="connsiteX21" fmla="*/ 880629 w 1041994"/>
              <a:gd name="connsiteY21" fmla="*/ 1044422 h 1499356"/>
              <a:gd name="connsiteX22" fmla="*/ 808912 w 1041994"/>
              <a:gd name="connsiteY22" fmla="*/ 936845 h 1499356"/>
              <a:gd name="connsiteX23" fmla="*/ 719265 w 1041994"/>
              <a:gd name="connsiteY23" fmla="*/ 811339 h 1499356"/>
              <a:gd name="connsiteX24" fmla="*/ 701335 w 1041994"/>
              <a:gd name="connsiteY24" fmla="*/ 578257 h 1499356"/>
              <a:gd name="connsiteX25" fmla="*/ 665476 w 1041994"/>
              <a:gd name="connsiteY25" fmla="*/ 506539 h 1499356"/>
              <a:gd name="connsiteX26" fmla="*/ 593759 w 1041994"/>
              <a:gd name="connsiteY26" fmla="*/ 327245 h 1499356"/>
              <a:gd name="connsiteX27" fmla="*/ 575829 w 1041994"/>
              <a:gd name="connsiteY27" fmla="*/ 112092 h 149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41994" h="1499356">
                <a:moveTo>
                  <a:pt x="575829" y="112092"/>
                </a:moveTo>
                <a:cubicBezTo>
                  <a:pt x="569853" y="67269"/>
                  <a:pt x="571264" y="71668"/>
                  <a:pt x="557900" y="58304"/>
                </a:cubicBezTo>
                <a:cubicBezTo>
                  <a:pt x="499596" y="0"/>
                  <a:pt x="490100" y="23887"/>
                  <a:pt x="432394" y="40375"/>
                </a:cubicBezTo>
                <a:cubicBezTo>
                  <a:pt x="408700" y="47145"/>
                  <a:pt x="384982" y="54253"/>
                  <a:pt x="360676" y="58304"/>
                </a:cubicBezTo>
                <a:cubicBezTo>
                  <a:pt x="313148" y="66225"/>
                  <a:pt x="265053" y="70257"/>
                  <a:pt x="217241" y="76233"/>
                </a:cubicBezTo>
                <a:cubicBezTo>
                  <a:pt x="211265" y="94163"/>
                  <a:pt x="203412" y="111573"/>
                  <a:pt x="199312" y="130022"/>
                </a:cubicBezTo>
                <a:cubicBezTo>
                  <a:pt x="188295" y="179597"/>
                  <a:pt x="187668" y="242955"/>
                  <a:pt x="163453" y="291386"/>
                </a:cubicBezTo>
                <a:cubicBezTo>
                  <a:pt x="130066" y="358160"/>
                  <a:pt x="123372" y="339484"/>
                  <a:pt x="73806" y="398963"/>
                </a:cubicBezTo>
                <a:cubicBezTo>
                  <a:pt x="60011" y="415517"/>
                  <a:pt x="49900" y="434822"/>
                  <a:pt x="37947" y="452751"/>
                </a:cubicBezTo>
                <a:cubicBezTo>
                  <a:pt x="22053" y="516328"/>
                  <a:pt x="0" y="529365"/>
                  <a:pt x="55876" y="578257"/>
                </a:cubicBezTo>
                <a:cubicBezTo>
                  <a:pt x="88310" y="606637"/>
                  <a:pt x="163453" y="649975"/>
                  <a:pt x="163453" y="649975"/>
                </a:cubicBezTo>
                <a:cubicBezTo>
                  <a:pt x="186110" y="717947"/>
                  <a:pt x="205109" y="770361"/>
                  <a:pt x="217241" y="847198"/>
                </a:cubicBezTo>
                <a:cubicBezTo>
                  <a:pt x="282850" y="1262716"/>
                  <a:pt x="192810" y="844035"/>
                  <a:pt x="253100" y="1205786"/>
                </a:cubicBezTo>
                <a:cubicBezTo>
                  <a:pt x="256207" y="1224428"/>
                  <a:pt x="265053" y="1241645"/>
                  <a:pt x="271029" y="1259575"/>
                </a:cubicBezTo>
                <a:cubicBezTo>
                  <a:pt x="277006" y="1301410"/>
                  <a:pt x="276816" y="1344603"/>
                  <a:pt x="288959" y="1385080"/>
                </a:cubicBezTo>
                <a:cubicBezTo>
                  <a:pt x="299657" y="1420741"/>
                  <a:pt x="355736" y="1469787"/>
                  <a:pt x="378606" y="1492657"/>
                </a:cubicBezTo>
                <a:cubicBezTo>
                  <a:pt x="542775" y="1486794"/>
                  <a:pt x="796697" y="1499356"/>
                  <a:pt x="988206" y="1456798"/>
                </a:cubicBezTo>
                <a:cubicBezTo>
                  <a:pt x="1006655" y="1452698"/>
                  <a:pt x="1024065" y="1444845"/>
                  <a:pt x="1041994" y="1438869"/>
                </a:cubicBezTo>
                <a:cubicBezTo>
                  <a:pt x="911041" y="1395218"/>
                  <a:pt x="943586" y="1439680"/>
                  <a:pt x="916488" y="1331292"/>
                </a:cubicBezTo>
                <a:cubicBezTo>
                  <a:pt x="922465" y="1307386"/>
                  <a:pt x="934418" y="1284216"/>
                  <a:pt x="934418" y="1259575"/>
                </a:cubicBezTo>
                <a:cubicBezTo>
                  <a:pt x="934418" y="1204905"/>
                  <a:pt x="912706" y="1165653"/>
                  <a:pt x="898559" y="1116139"/>
                </a:cubicBezTo>
                <a:cubicBezTo>
                  <a:pt x="891789" y="1092446"/>
                  <a:pt x="891649" y="1066462"/>
                  <a:pt x="880629" y="1044422"/>
                </a:cubicBezTo>
                <a:cubicBezTo>
                  <a:pt x="861355" y="1005875"/>
                  <a:pt x="834770" y="971323"/>
                  <a:pt x="808912" y="936845"/>
                </a:cubicBezTo>
                <a:cubicBezTo>
                  <a:pt x="742195" y="847889"/>
                  <a:pt x="771700" y="889992"/>
                  <a:pt x="719265" y="811339"/>
                </a:cubicBezTo>
                <a:cubicBezTo>
                  <a:pt x="713288" y="733645"/>
                  <a:pt x="714877" y="654995"/>
                  <a:pt x="701335" y="578257"/>
                </a:cubicBezTo>
                <a:cubicBezTo>
                  <a:pt x="696690" y="551936"/>
                  <a:pt x="673156" y="532140"/>
                  <a:pt x="665476" y="506539"/>
                </a:cubicBezTo>
                <a:cubicBezTo>
                  <a:pt x="612178" y="328878"/>
                  <a:pt x="694394" y="461426"/>
                  <a:pt x="593759" y="327245"/>
                </a:cubicBezTo>
                <a:cubicBezTo>
                  <a:pt x="542780" y="174311"/>
                  <a:pt x="581805" y="156915"/>
                  <a:pt x="575829" y="112092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198658" y="3870090"/>
            <a:ext cx="1205816" cy="1849394"/>
          </a:xfrm>
          <a:custGeom>
            <a:avLst/>
            <a:gdLst>
              <a:gd name="connsiteX0" fmla="*/ 721722 w 1205816"/>
              <a:gd name="connsiteY0" fmla="*/ 89647 h 1849394"/>
              <a:gd name="connsiteX1" fmla="*/ 452781 w 1205816"/>
              <a:gd name="connsiteY1" fmla="*/ 17929 h 1849394"/>
              <a:gd name="connsiteX2" fmla="*/ 398992 w 1205816"/>
              <a:gd name="connsiteY2" fmla="*/ 53788 h 1849394"/>
              <a:gd name="connsiteX3" fmla="*/ 381063 w 1205816"/>
              <a:gd name="connsiteY3" fmla="*/ 107576 h 1849394"/>
              <a:gd name="connsiteX4" fmla="*/ 363134 w 1205816"/>
              <a:gd name="connsiteY4" fmla="*/ 179294 h 1849394"/>
              <a:gd name="connsiteX5" fmla="*/ 255557 w 1205816"/>
              <a:gd name="connsiteY5" fmla="*/ 197223 h 1849394"/>
              <a:gd name="connsiteX6" fmla="*/ 130051 w 1205816"/>
              <a:gd name="connsiteY6" fmla="*/ 286870 h 1849394"/>
              <a:gd name="connsiteX7" fmla="*/ 112122 w 1205816"/>
              <a:gd name="connsiteY7" fmla="*/ 340659 h 1849394"/>
              <a:gd name="connsiteX8" fmla="*/ 183839 w 1205816"/>
              <a:gd name="connsiteY8" fmla="*/ 950259 h 1849394"/>
              <a:gd name="connsiteX9" fmla="*/ 237628 w 1205816"/>
              <a:gd name="connsiteY9" fmla="*/ 986117 h 1849394"/>
              <a:gd name="connsiteX10" fmla="*/ 273487 w 1205816"/>
              <a:gd name="connsiteY10" fmla="*/ 1039906 h 1849394"/>
              <a:gd name="connsiteX11" fmla="*/ 327275 w 1205816"/>
              <a:gd name="connsiteY11" fmla="*/ 1093694 h 1849394"/>
              <a:gd name="connsiteX12" fmla="*/ 345204 w 1205816"/>
              <a:gd name="connsiteY12" fmla="*/ 1147482 h 1849394"/>
              <a:gd name="connsiteX13" fmla="*/ 381063 w 1205816"/>
              <a:gd name="connsiteY13" fmla="*/ 1201270 h 1849394"/>
              <a:gd name="connsiteX14" fmla="*/ 416922 w 1205816"/>
              <a:gd name="connsiteY14" fmla="*/ 1308847 h 1849394"/>
              <a:gd name="connsiteX15" fmla="*/ 434851 w 1205816"/>
              <a:gd name="connsiteY15" fmla="*/ 1613647 h 1849394"/>
              <a:gd name="connsiteX16" fmla="*/ 596216 w 1205816"/>
              <a:gd name="connsiteY16" fmla="*/ 1667435 h 1849394"/>
              <a:gd name="connsiteX17" fmla="*/ 650004 w 1205816"/>
              <a:gd name="connsiteY17" fmla="*/ 1721223 h 1849394"/>
              <a:gd name="connsiteX18" fmla="*/ 757581 w 1205816"/>
              <a:gd name="connsiteY18" fmla="*/ 1757082 h 1849394"/>
              <a:gd name="connsiteX19" fmla="*/ 811369 w 1205816"/>
              <a:gd name="connsiteY19" fmla="*/ 1792941 h 1849394"/>
              <a:gd name="connsiteX20" fmla="*/ 1205816 w 1205816"/>
              <a:gd name="connsiteY20" fmla="*/ 1792941 h 1849394"/>
              <a:gd name="connsiteX21" fmla="*/ 1187887 w 1205816"/>
              <a:gd name="connsiteY21" fmla="*/ 1739153 h 1849394"/>
              <a:gd name="connsiteX22" fmla="*/ 1152028 w 1205816"/>
              <a:gd name="connsiteY22" fmla="*/ 1541929 h 1849394"/>
              <a:gd name="connsiteX23" fmla="*/ 1134098 w 1205816"/>
              <a:gd name="connsiteY23" fmla="*/ 1004047 h 1849394"/>
              <a:gd name="connsiteX24" fmla="*/ 1116169 w 1205816"/>
              <a:gd name="connsiteY24" fmla="*/ 824753 h 1849394"/>
              <a:gd name="connsiteX25" fmla="*/ 1080310 w 1205816"/>
              <a:gd name="connsiteY25" fmla="*/ 770964 h 1849394"/>
              <a:gd name="connsiteX26" fmla="*/ 1062381 w 1205816"/>
              <a:gd name="connsiteY26" fmla="*/ 699247 h 1849394"/>
              <a:gd name="connsiteX27" fmla="*/ 1026522 w 1205816"/>
              <a:gd name="connsiteY27" fmla="*/ 645459 h 1849394"/>
              <a:gd name="connsiteX28" fmla="*/ 990663 w 1205816"/>
              <a:gd name="connsiteY28" fmla="*/ 573741 h 1849394"/>
              <a:gd name="connsiteX29" fmla="*/ 954804 w 1205816"/>
              <a:gd name="connsiteY29" fmla="*/ 466164 h 1849394"/>
              <a:gd name="connsiteX30" fmla="*/ 883087 w 1205816"/>
              <a:gd name="connsiteY30" fmla="*/ 358588 h 1849394"/>
              <a:gd name="connsiteX31" fmla="*/ 793439 w 1205816"/>
              <a:gd name="connsiteY31" fmla="*/ 197223 h 1849394"/>
              <a:gd name="connsiteX32" fmla="*/ 739651 w 1205816"/>
              <a:gd name="connsiteY32" fmla="*/ 179294 h 1849394"/>
              <a:gd name="connsiteX33" fmla="*/ 703792 w 1205816"/>
              <a:gd name="connsiteY33" fmla="*/ 125506 h 1849394"/>
              <a:gd name="connsiteX34" fmla="*/ 685863 w 1205816"/>
              <a:gd name="connsiteY34" fmla="*/ 71717 h 1849394"/>
              <a:gd name="connsiteX35" fmla="*/ 632075 w 1205816"/>
              <a:gd name="connsiteY35" fmla="*/ 0 h 184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05816" h="1849394">
                <a:moveTo>
                  <a:pt x="721722" y="89647"/>
                </a:moveTo>
                <a:cubicBezTo>
                  <a:pt x="617501" y="11482"/>
                  <a:pt x="634905" y="4920"/>
                  <a:pt x="452781" y="17929"/>
                </a:cubicBezTo>
                <a:cubicBezTo>
                  <a:pt x="431287" y="19464"/>
                  <a:pt x="416922" y="41835"/>
                  <a:pt x="398992" y="53788"/>
                </a:cubicBezTo>
                <a:cubicBezTo>
                  <a:pt x="393016" y="71717"/>
                  <a:pt x="386255" y="89404"/>
                  <a:pt x="381063" y="107576"/>
                </a:cubicBezTo>
                <a:cubicBezTo>
                  <a:pt x="374294" y="131270"/>
                  <a:pt x="383186" y="164971"/>
                  <a:pt x="363134" y="179294"/>
                </a:cubicBezTo>
                <a:cubicBezTo>
                  <a:pt x="333552" y="200424"/>
                  <a:pt x="291416" y="191247"/>
                  <a:pt x="255557" y="197223"/>
                </a:cubicBezTo>
                <a:cubicBezTo>
                  <a:pt x="199471" y="225266"/>
                  <a:pt x="166394" y="232355"/>
                  <a:pt x="130051" y="286870"/>
                </a:cubicBezTo>
                <a:cubicBezTo>
                  <a:pt x="119568" y="302595"/>
                  <a:pt x="118098" y="322729"/>
                  <a:pt x="112122" y="340659"/>
                </a:cubicBezTo>
                <a:cubicBezTo>
                  <a:pt x="123401" y="690321"/>
                  <a:pt x="0" y="797060"/>
                  <a:pt x="183839" y="950259"/>
                </a:cubicBezTo>
                <a:cubicBezTo>
                  <a:pt x="200393" y="964054"/>
                  <a:pt x="219698" y="974164"/>
                  <a:pt x="237628" y="986117"/>
                </a:cubicBezTo>
                <a:cubicBezTo>
                  <a:pt x="249581" y="1004047"/>
                  <a:pt x="259692" y="1023352"/>
                  <a:pt x="273487" y="1039906"/>
                </a:cubicBezTo>
                <a:cubicBezTo>
                  <a:pt x="289719" y="1059385"/>
                  <a:pt x="313210" y="1072597"/>
                  <a:pt x="327275" y="1093694"/>
                </a:cubicBezTo>
                <a:cubicBezTo>
                  <a:pt x="337758" y="1109419"/>
                  <a:pt x="336752" y="1130578"/>
                  <a:pt x="345204" y="1147482"/>
                </a:cubicBezTo>
                <a:cubicBezTo>
                  <a:pt x="354841" y="1166756"/>
                  <a:pt x="369110" y="1183341"/>
                  <a:pt x="381063" y="1201270"/>
                </a:cubicBezTo>
                <a:cubicBezTo>
                  <a:pt x="393016" y="1237129"/>
                  <a:pt x="414702" y="1271114"/>
                  <a:pt x="416922" y="1308847"/>
                </a:cubicBezTo>
                <a:cubicBezTo>
                  <a:pt x="422898" y="1410447"/>
                  <a:pt x="413884" y="1514054"/>
                  <a:pt x="434851" y="1613647"/>
                </a:cubicBezTo>
                <a:cubicBezTo>
                  <a:pt x="444019" y="1657194"/>
                  <a:pt x="593691" y="1667014"/>
                  <a:pt x="596216" y="1667435"/>
                </a:cubicBezTo>
                <a:cubicBezTo>
                  <a:pt x="614145" y="1685364"/>
                  <a:pt x="627839" y="1708909"/>
                  <a:pt x="650004" y="1721223"/>
                </a:cubicBezTo>
                <a:cubicBezTo>
                  <a:pt x="683046" y="1739580"/>
                  <a:pt x="757581" y="1757082"/>
                  <a:pt x="757581" y="1757082"/>
                </a:cubicBezTo>
                <a:cubicBezTo>
                  <a:pt x="775510" y="1769035"/>
                  <a:pt x="792095" y="1783304"/>
                  <a:pt x="811369" y="1792941"/>
                </a:cubicBezTo>
                <a:cubicBezTo>
                  <a:pt x="924275" y="1849394"/>
                  <a:pt x="1139642" y="1796424"/>
                  <a:pt x="1205816" y="1792941"/>
                </a:cubicBezTo>
                <a:cubicBezTo>
                  <a:pt x="1199840" y="1775012"/>
                  <a:pt x="1191268" y="1757747"/>
                  <a:pt x="1187887" y="1739153"/>
                </a:cubicBezTo>
                <a:cubicBezTo>
                  <a:pt x="1147340" y="1516143"/>
                  <a:pt x="1193146" y="1665284"/>
                  <a:pt x="1152028" y="1541929"/>
                </a:cubicBezTo>
                <a:cubicBezTo>
                  <a:pt x="1146051" y="1362635"/>
                  <a:pt x="1143057" y="1183217"/>
                  <a:pt x="1134098" y="1004047"/>
                </a:cubicBezTo>
                <a:cubicBezTo>
                  <a:pt x="1131099" y="944059"/>
                  <a:pt x="1129675" y="883278"/>
                  <a:pt x="1116169" y="824753"/>
                </a:cubicBezTo>
                <a:cubicBezTo>
                  <a:pt x="1111324" y="803756"/>
                  <a:pt x="1092263" y="788894"/>
                  <a:pt x="1080310" y="770964"/>
                </a:cubicBezTo>
                <a:cubicBezTo>
                  <a:pt x="1074334" y="747058"/>
                  <a:pt x="1072088" y="721896"/>
                  <a:pt x="1062381" y="699247"/>
                </a:cubicBezTo>
                <a:cubicBezTo>
                  <a:pt x="1053893" y="679441"/>
                  <a:pt x="1037213" y="664168"/>
                  <a:pt x="1026522" y="645459"/>
                </a:cubicBezTo>
                <a:cubicBezTo>
                  <a:pt x="1013261" y="622253"/>
                  <a:pt x="1000589" y="598557"/>
                  <a:pt x="990663" y="573741"/>
                </a:cubicBezTo>
                <a:cubicBezTo>
                  <a:pt x="976625" y="538646"/>
                  <a:pt x="975771" y="497614"/>
                  <a:pt x="954804" y="466164"/>
                </a:cubicBezTo>
                <a:cubicBezTo>
                  <a:pt x="930898" y="430305"/>
                  <a:pt x="896716" y="399473"/>
                  <a:pt x="883087" y="358588"/>
                </a:cubicBezTo>
                <a:cubicBezTo>
                  <a:pt x="867300" y="311227"/>
                  <a:pt x="839676" y="212635"/>
                  <a:pt x="793439" y="197223"/>
                </a:cubicBezTo>
                <a:lnTo>
                  <a:pt x="739651" y="179294"/>
                </a:lnTo>
                <a:cubicBezTo>
                  <a:pt x="727698" y="161365"/>
                  <a:pt x="713429" y="144780"/>
                  <a:pt x="703792" y="125506"/>
                </a:cubicBezTo>
                <a:cubicBezTo>
                  <a:pt x="695340" y="108602"/>
                  <a:pt x="695240" y="88126"/>
                  <a:pt x="685863" y="71717"/>
                </a:cubicBezTo>
                <a:cubicBezTo>
                  <a:pt x="671037" y="45772"/>
                  <a:pt x="632075" y="0"/>
                  <a:pt x="632075" y="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800600" y="2438400"/>
            <a:ext cx="1981200" cy="914400"/>
          </a:xfrm>
          <a:custGeom>
            <a:avLst/>
            <a:gdLst>
              <a:gd name="connsiteX0" fmla="*/ 2026024 w 2420027"/>
              <a:gd name="connsiteY0" fmla="*/ 101684 h 567948"/>
              <a:gd name="connsiteX1" fmla="*/ 2079812 w 2420027"/>
              <a:gd name="connsiteY1" fmla="*/ 137543 h 567948"/>
              <a:gd name="connsiteX2" fmla="*/ 2133600 w 2420027"/>
              <a:gd name="connsiteY2" fmla="*/ 191332 h 567948"/>
              <a:gd name="connsiteX3" fmla="*/ 2241177 w 2420027"/>
              <a:gd name="connsiteY3" fmla="*/ 227190 h 567948"/>
              <a:gd name="connsiteX4" fmla="*/ 2294965 w 2420027"/>
              <a:gd name="connsiteY4" fmla="*/ 263049 h 567948"/>
              <a:gd name="connsiteX5" fmla="*/ 2348753 w 2420027"/>
              <a:gd name="connsiteY5" fmla="*/ 280979 h 567948"/>
              <a:gd name="connsiteX6" fmla="*/ 2384612 w 2420027"/>
              <a:gd name="connsiteY6" fmla="*/ 334767 h 567948"/>
              <a:gd name="connsiteX7" fmla="*/ 2384612 w 2420027"/>
              <a:gd name="connsiteY7" fmla="*/ 514061 h 567948"/>
              <a:gd name="connsiteX8" fmla="*/ 2330824 w 2420027"/>
              <a:gd name="connsiteY8" fmla="*/ 549920 h 567948"/>
              <a:gd name="connsiteX9" fmla="*/ 1828800 w 2420027"/>
              <a:gd name="connsiteY9" fmla="*/ 478202 h 567948"/>
              <a:gd name="connsiteX10" fmla="*/ 1667435 w 2420027"/>
              <a:gd name="connsiteY10" fmla="*/ 424414 h 567948"/>
              <a:gd name="connsiteX11" fmla="*/ 1613647 w 2420027"/>
              <a:gd name="connsiteY11" fmla="*/ 406484 h 567948"/>
              <a:gd name="connsiteX12" fmla="*/ 1398494 w 2420027"/>
              <a:gd name="connsiteY12" fmla="*/ 424414 h 567948"/>
              <a:gd name="connsiteX13" fmla="*/ 1272988 w 2420027"/>
              <a:gd name="connsiteY13" fmla="*/ 442343 h 567948"/>
              <a:gd name="connsiteX14" fmla="*/ 1129553 w 2420027"/>
              <a:gd name="connsiteY14" fmla="*/ 460273 h 567948"/>
              <a:gd name="connsiteX15" fmla="*/ 537882 w 2420027"/>
              <a:gd name="connsiteY15" fmla="*/ 460273 h 567948"/>
              <a:gd name="connsiteX16" fmla="*/ 340659 w 2420027"/>
              <a:gd name="connsiteY16" fmla="*/ 424414 h 567948"/>
              <a:gd name="connsiteX17" fmla="*/ 268941 w 2420027"/>
              <a:gd name="connsiteY17" fmla="*/ 370626 h 567948"/>
              <a:gd name="connsiteX18" fmla="*/ 233082 w 2420027"/>
              <a:gd name="connsiteY18" fmla="*/ 316837 h 567948"/>
              <a:gd name="connsiteX19" fmla="*/ 161365 w 2420027"/>
              <a:gd name="connsiteY19" fmla="*/ 298908 h 567948"/>
              <a:gd name="connsiteX20" fmla="*/ 107577 w 2420027"/>
              <a:gd name="connsiteY20" fmla="*/ 245120 h 567948"/>
              <a:gd name="connsiteX21" fmla="*/ 53788 w 2420027"/>
              <a:gd name="connsiteY21" fmla="*/ 209261 h 567948"/>
              <a:gd name="connsiteX22" fmla="*/ 35859 w 2420027"/>
              <a:gd name="connsiteY22" fmla="*/ 155473 h 567948"/>
              <a:gd name="connsiteX23" fmla="*/ 0 w 2420027"/>
              <a:gd name="connsiteY23" fmla="*/ 101684 h 567948"/>
              <a:gd name="connsiteX24" fmla="*/ 179294 w 2420027"/>
              <a:gd name="connsiteY24" fmla="*/ 47896 h 567948"/>
              <a:gd name="connsiteX25" fmla="*/ 322729 w 2420027"/>
              <a:gd name="connsiteY25" fmla="*/ 29967 h 567948"/>
              <a:gd name="connsiteX26" fmla="*/ 394447 w 2420027"/>
              <a:gd name="connsiteY26" fmla="*/ 12037 h 567948"/>
              <a:gd name="connsiteX27" fmla="*/ 878541 w 2420027"/>
              <a:gd name="connsiteY27" fmla="*/ 47896 h 567948"/>
              <a:gd name="connsiteX28" fmla="*/ 1004047 w 2420027"/>
              <a:gd name="connsiteY28" fmla="*/ 101684 h 567948"/>
              <a:gd name="connsiteX29" fmla="*/ 1075765 w 2420027"/>
              <a:gd name="connsiteY29" fmla="*/ 119614 h 567948"/>
              <a:gd name="connsiteX30" fmla="*/ 1631577 w 2420027"/>
              <a:gd name="connsiteY30" fmla="*/ 101684 h 567948"/>
              <a:gd name="connsiteX31" fmla="*/ 1810871 w 2420027"/>
              <a:gd name="connsiteY31" fmla="*/ 65826 h 567948"/>
              <a:gd name="connsiteX32" fmla="*/ 2079812 w 2420027"/>
              <a:gd name="connsiteY32" fmla="*/ 101684 h 56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20027" h="567948">
                <a:moveTo>
                  <a:pt x="2026024" y="101684"/>
                </a:moveTo>
                <a:cubicBezTo>
                  <a:pt x="2043953" y="113637"/>
                  <a:pt x="2063258" y="123748"/>
                  <a:pt x="2079812" y="137543"/>
                </a:cubicBezTo>
                <a:cubicBezTo>
                  <a:pt x="2099291" y="153776"/>
                  <a:pt x="2111435" y="179018"/>
                  <a:pt x="2133600" y="191332"/>
                </a:cubicBezTo>
                <a:cubicBezTo>
                  <a:pt x="2166642" y="209689"/>
                  <a:pt x="2241177" y="227190"/>
                  <a:pt x="2241177" y="227190"/>
                </a:cubicBezTo>
                <a:cubicBezTo>
                  <a:pt x="2259106" y="239143"/>
                  <a:pt x="2275692" y="253412"/>
                  <a:pt x="2294965" y="263049"/>
                </a:cubicBezTo>
                <a:cubicBezTo>
                  <a:pt x="2311869" y="271501"/>
                  <a:pt x="2333995" y="269173"/>
                  <a:pt x="2348753" y="280979"/>
                </a:cubicBezTo>
                <a:cubicBezTo>
                  <a:pt x="2365579" y="294440"/>
                  <a:pt x="2372659" y="316838"/>
                  <a:pt x="2384612" y="334767"/>
                </a:cubicBezTo>
                <a:cubicBezTo>
                  <a:pt x="2397007" y="396745"/>
                  <a:pt x="2420027" y="452083"/>
                  <a:pt x="2384612" y="514061"/>
                </a:cubicBezTo>
                <a:cubicBezTo>
                  <a:pt x="2373921" y="532770"/>
                  <a:pt x="2348753" y="537967"/>
                  <a:pt x="2330824" y="549920"/>
                </a:cubicBezTo>
                <a:cubicBezTo>
                  <a:pt x="1933544" y="529010"/>
                  <a:pt x="2098041" y="567948"/>
                  <a:pt x="1828800" y="478202"/>
                </a:cubicBezTo>
                <a:lnTo>
                  <a:pt x="1667435" y="424414"/>
                </a:lnTo>
                <a:lnTo>
                  <a:pt x="1613647" y="406484"/>
                </a:lnTo>
                <a:cubicBezTo>
                  <a:pt x="1541929" y="412461"/>
                  <a:pt x="1470065" y="416880"/>
                  <a:pt x="1398494" y="424414"/>
                </a:cubicBezTo>
                <a:cubicBezTo>
                  <a:pt x="1356466" y="428838"/>
                  <a:pt x="1314877" y="436758"/>
                  <a:pt x="1272988" y="442343"/>
                </a:cubicBezTo>
                <a:lnTo>
                  <a:pt x="1129553" y="460273"/>
                </a:lnTo>
                <a:cubicBezTo>
                  <a:pt x="908714" y="533885"/>
                  <a:pt x="1064871" y="488759"/>
                  <a:pt x="537882" y="460273"/>
                </a:cubicBezTo>
                <a:cubicBezTo>
                  <a:pt x="455924" y="455843"/>
                  <a:pt x="413759" y="442688"/>
                  <a:pt x="340659" y="424414"/>
                </a:cubicBezTo>
                <a:cubicBezTo>
                  <a:pt x="316753" y="406485"/>
                  <a:pt x="290071" y="391756"/>
                  <a:pt x="268941" y="370626"/>
                </a:cubicBezTo>
                <a:cubicBezTo>
                  <a:pt x="253704" y="355389"/>
                  <a:pt x="251012" y="328790"/>
                  <a:pt x="233082" y="316837"/>
                </a:cubicBezTo>
                <a:cubicBezTo>
                  <a:pt x="212579" y="303168"/>
                  <a:pt x="185271" y="304884"/>
                  <a:pt x="161365" y="298908"/>
                </a:cubicBezTo>
                <a:cubicBezTo>
                  <a:pt x="143436" y="280979"/>
                  <a:pt x="127056" y="261352"/>
                  <a:pt x="107577" y="245120"/>
                </a:cubicBezTo>
                <a:cubicBezTo>
                  <a:pt x="91023" y="231325"/>
                  <a:pt x="67249" y="226088"/>
                  <a:pt x="53788" y="209261"/>
                </a:cubicBezTo>
                <a:cubicBezTo>
                  <a:pt x="41982" y="194503"/>
                  <a:pt x="44311" y="172377"/>
                  <a:pt x="35859" y="155473"/>
                </a:cubicBezTo>
                <a:cubicBezTo>
                  <a:pt x="26222" y="136199"/>
                  <a:pt x="11953" y="119614"/>
                  <a:pt x="0" y="101684"/>
                </a:cubicBezTo>
                <a:cubicBezTo>
                  <a:pt x="47810" y="85748"/>
                  <a:pt x="125110" y="56927"/>
                  <a:pt x="179294" y="47896"/>
                </a:cubicBezTo>
                <a:cubicBezTo>
                  <a:pt x="226822" y="39975"/>
                  <a:pt x="274917" y="35943"/>
                  <a:pt x="322729" y="29967"/>
                </a:cubicBezTo>
                <a:cubicBezTo>
                  <a:pt x="346635" y="23990"/>
                  <a:pt x="369805" y="12037"/>
                  <a:pt x="394447" y="12037"/>
                </a:cubicBezTo>
                <a:cubicBezTo>
                  <a:pt x="621696" y="12037"/>
                  <a:pt x="710907" y="0"/>
                  <a:pt x="878541" y="47896"/>
                </a:cubicBezTo>
                <a:cubicBezTo>
                  <a:pt x="1003194" y="83512"/>
                  <a:pt x="851065" y="44316"/>
                  <a:pt x="1004047" y="101684"/>
                </a:cubicBezTo>
                <a:cubicBezTo>
                  <a:pt x="1027120" y="110336"/>
                  <a:pt x="1051859" y="113637"/>
                  <a:pt x="1075765" y="119614"/>
                </a:cubicBezTo>
                <a:cubicBezTo>
                  <a:pt x="1261036" y="113637"/>
                  <a:pt x="1446704" y="115211"/>
                  <a:pt x="1631577" y="101684"/>
                </a:cubicBezTo>
                <a:cubicBezTo>
                  <a:pt x="1692363" y="97236"/>
                  <a:pt x="1810871" y="65826"/>
                  <a:pt x="1810871" y="65826"/>
                </a:cubicBezTo>
                <a:cubicBezTo>
                  <a:pt x="2070313" y="84357"/>
                  <a:pt x="2002566" y="24442"/>
                  <a:pt x="2079812" y="101684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083859" y="1793413"/>
            <a:ext cx="1488141" cy="483622"/>
          </a:xfrm>
          <a:custGeom>
            <a:avLst/>
            <a:gdLst>
              <a:gd name="connsiteX0" fmla="*/ 753035 w 1488141"/>
              <a:gd name="connsiteY0" fmla="*/ 393975 h 483622"/>
              <a:gd name="connsiteX1" fmla="*/ 430306 w 1488141"/>
              <a:gd name="connsiteY1" fmla="*/ 340187 h 483622"/>
              <a:gd name="connsiteX2" fmla="*/ 304800 w 1488141"/>
              <a:gd name="connsiteY2" fmla="*/ 178822 h 483622"/>
              <a:gd name="connsiteX3" fmla="*/ 251012 w 1488141"/>
              <a:gd name="connsiteY3" fmla="*/ 142963 h 483622"/>
              <a:gd name="connsiteX4" fmla="*/ 197223 w 1488141"/>
              <a:gd name="connsiteY4" fmla="*/ 125034 h 483622"/>
              <a:gd name="connsiteX5" fmla="*/ 53788 w 1488141"/>
              <a:gd name="connsiteY5" fmla="*/ 71246 h 483622"/>
              <a:gd name="connsiteX6" fmla="*/ 0 w 1488141"/>
              <a:gd name="connsiteY6" fmla="*/ 35387 h 483622"/>
              <a:gd name="connsiteX7" fmla="*/ 914400 w 1488141"/>
              <a:gd name="connsiteY7" fmla="*/ 35387 h 483622"/>
              <a:gd name="connsiteX8" fmla="*/ 1021976 w 1488141"/>
              <a:gd name="connsiteY8" fmla="*/ 71246 h 483622"/>
              <a:gd name="connsiteX9" fmla="*/ 1183341 w 1488141"/>
              <a:gd name="connsiteY9" fmla="*/ 107105 h 483622"/>
              <a:gd name="connsiteX10" fmla="*/ 1237129 w 1488141"/>
              <a:gd name="connsiteY10" fmla="*/ 125034 h 483622"/>
              <a:gd name="connsiteX11" fmla="*/ 1344706 w 1488141"/>
              <a:gd name="connsiteY11" fmla="*/ 178822 h 483622"/>
              <a:gd name="connsiteX12" fmla="*/ 1398494 w 1488141"/>
              <a:gd name="connsiteY12" fmla="*/ 214681 h 483622"/>
              <a:gd name="connsiteX13" fmla="*/ 1434353 w 1488141"/>
              <a:gd name="connsiteY13" fmla="*/ 268469 h 483622"/>
              <a:gd name="connsiteX14" fmla="*/ 1470212 w 1488141"/>
              <a:gd name="connsiteY14" fmla="*/ 393975 h 483622"/>
              <a:gd name="connsiteX15" fmla="*/ 1488141 w 1488141"/>
              <a:gd name="connsiteY15" fmla="*/ 447763 h 483622"/>
              <a:gd name="connsiteX16" fmla="*/ 1290917 w 1488141"/>
              <a:gd name="connsiteY16" fmla="*/ 465693 h 483622"/>
              <a:gd name="connsiteX17" fmla="*/ 1237129 w 1488141"/>
              <a:gd name="connsiteY17" fmla="*/ 483622 h 483622"/>
              <a:gd name="connsiteX18" fmla="*/ 788894 w 1488141"/>
              <a:gd name="connsiteY18" fmla="*/ 465693 h 483622"/>
              <a:gd name="connsiteX19" fmla="*/ 717176 w 1488141"/>
              <a:gd name="connsiteY19" fmla="*/ 447763 h 483622"/>
              <a:gd name="connsiteX20" fmla="*/ 681317 w 1488141"/>
              <a:gd name="connsiteY20" fmla="*/ 393975 h 483622"/>
              <a:gd name="connsiteX21" fmla="*/ 645459 w 1488141"/>
              <a:gd name="connsiteY21" fmla="*/ 376046 h 48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88141" h="483622">
                <a:moveTo>
                  <a:pt x="753035" y="393975"/>
                </a:moveTo>
                <a:cubicBezTo>
                  <a:pt x="645459" y="376046"/>
                  <a:pt x="490802" y="430930"/>
                  <a:pt x="430306" y="340187"/>
                </a:cubicBezTo>
                <a:cubicBezTo>
                  <a:pt x="380330" y="265223"/>
                  <a:pt x="367995" y="231485"/>
                  <a:pt x="304800" y="178822"/>
                </a:cubicBezTo>
                <a:cubicBezTo>
                  <a:pt x="288246" y="165027"/>
                  <a:pt x="270286" y="152600"/>
                  <a:pt x="251012" y="142963"/>
                </a:cubicBezTo>
                <a:cubicBezTo>
                  <a:pt x="234108" y="134511"/>
                  <a:pt x="215153" y="131010"/>
                  <a:pt x="197223" y="125034"/>
                </a:cubicBezTo>
                <a:cubicBezTo>
                  <a:pt x="71081" y="40938"/>
                  <a:pt x="231031" y="137712"/>
                  <a:pt x="53788" y="71246"/>
                </a:cubicBezTo>
                <a:cubicBezTo>
                  <a:pt x="33612" y="63680"/>
                  <a:pt x="17929" y="47340"/>
                  <a:pt x="0" y="35387"/>
                </a:cubicBezTo>
                <a:cubicBezTo>
                  <a:pt x="288856" y="26360"/>
                  <a:pt x="619510" y="0"/>
                  <a:pt x="914400" y="35387"/>
                </a:cubicBezTo>
                <a:cubicBezTo>
                  <a:pt x="951929" y="39890"/>
                  <a:pt x="984912" y="63833"/>
                  <a:pt x="1021976" y="71246"/>
                </a:cubicBezTo>
                <a:cubicBezTo>
                  <a:pt x="1083609" y="83572"/>
                  <a:pt x="1124250" y="90222"/>
                  <a:pt x="1183341" y="107105"/>
                </a:cubicBezTo>
                <a:cubicBezTo>
                  <a:pt x="1201513" y="112297"/>
                  <a:pt x="1219200" y="119058"/>
                  <a:pt x="1237129" y="125034"/>
                </a:cubicBezTo>
                <a:cubicBezTo>
                  <a:pt x="1391277" y="227800"/>
                  <a:pt x="1196244" y="104592"/>
                  <a:pt x="1344706" y="178822"/>
                </a:cubicBezTo>
                <a:cubicBezTo>
                  <a:pt x="1363980" y="188459"/>
                  <a:pt x="1380565" y="202728"/>
                  <a:pt x="1398494" y="214681"/>
                </a:cubicBezTo>
                <a:cubicBezTo>
                  <a:pt x="1410447" y="232610"/>
                  <a:pt x="1424716" y="249195"/>
                  <a:pt x="1434353" y="268469"/>
                </a:cubicBezTo>
                <a:cubicBezTo>
                  <a:pt x="1448679" y="297121"/>
                  <a:pt x="1462555" y="367176"/>
                  <a:pt x="1470212" y="393975"/>
                </a:cubicBezTo>
                <a:cubicBezTo>
                  <a:pt x="1475404" y="412147"/>
                  <a:pt x="1482165" y="429834"/>
                  <a:pt x="1488141" y="447763"/>
                </a:cubicBezTo>
                <a:cubicBezTo>
                  <a:pt x="1422400" y="453740"/>
                  <a:pt x="1356266" y="456357"/>
                  <a:pt x="1290917" y="465693"/>
                </a:cubicBezTo>
                <a:cubicBezTo>
                  <a:pt x="1272208" y="468366"/>
                  <a:pt x="1256028" y="483622"/>
                  <a:pt x="1237129" y="483622"/>
                </a:cubicBezTo>
                <a:cubicBezTo>
                  <a:pt x="1087598" y="483622"/>
                  <a:pt x="938306" y="471669"/>
                  <a:pt x="788894" y="465693"/>
                </a:cubicBezTo>
                <a:cubicBezTo>
                  <a:pt x="764988" y="459716"/>
                  <a:pt x="737679" y="461432"/>
                  <a:pt x="717176" y="447763"/>
                </a:cubicBezTo>
                <a:cubicBezTo>
                  <a:pt x="699247" y="435810"/>
                  <a:pt x="696554" y="409212"/>
                  <a:pt x="681317" y="393975"/>
                </a:cubicBezTo>
                <a:cubicBezTo>
                  <a:pt x="671868" y="384526"/>
                  <a:pt x="657412" y="382022"/>
                  <a:pt x="645459" y="376046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83859" y="2895600"/>
            <a:ext cx="1488141" cy="483622"/>
          </a:xfrm>
          <a:custGeom>
            <a:avLst/>
            <a:gdLst>
              <a:gd name="connsiteX0" fmla="*/ 753035 w 1488141"/>
              <a:gd name="connsiteY0" fmla="*/ 393975 h 483622"/>
              <a:gd name="connsiteX1" fmla="*/ 430306 w 1488141"/>
              <a:gd name="connsiteY1" fmla="*/ 340187 h 483622"/>
              <a:gd name="connsiteX2" fmla="*/ 304800 w 1488141"/>
              <a:gd name="connsiteY2" fmla="*/ 178822 h 483622"/>
              <a:gd name="connsiteX3" fmla="*/ 251012 w 1488141"/>
              <a:gd name="connsiteY3" fmla="*/ 142963 h 483622"/>
              <a:gd name="connsiteX4" fmla="*/ 197223 w 1488141"/>
              <a:gd name="connsiteY4" fmla="*/ 125034 h 483622"/>
              <a:gd name="connsiteX5" fmla="*/ 53788 w 1488141"/>
              <a:gd name="connsiteY5" fmla="*/ 71246 h 483622"/>
              <a:gd name="connsiteX6" fmla="*/ 0 w 1488141"/>
              <a:gd name="connsiteY6" fmla="*/ 35387 h 483622"/>
              <a:gd name="connsiteX7" fmla="*/ 914400 w 1488141"/>
              <a:gd name="connsiteY7" fmla="*/ 35387 h 483622"/>
              <a:gd name="connsiteX8" fmla="*/ 1021976 w 1488141"/>
              <a:gd name="connsiteY8" fmla="*/ 71246 h 483622"/>
              <a:gd name="connsiteX9" fmla="*/ 1183341 w 1488141"/>
              <a:gd name="connsiteY9" fmla="*/ 107105 h 483622"/>
              <a:gd name="connsiteX10" fmla="*/ 1237129 w 1488141"/>
              <a:gd name="connsiteY10" fmla="*/ 125034 h 483622"/>
              <a:gd name="connsiteX11" fmla="*/ 1344706 w 1488141"/>
              <a:gd name="connsiteY11" fmla="*/ 178822 h 483622"/>
              <a:gd name="connsiteX12" fmla="*/ 1398494 w 1488141"/>
              <a:gd name="connsiteY12" fmla="*/ 214681 h 483622"/>
              <a:gd name="connsiteX13" fmla="*/ 1434353 w 1488141"/>
              <a:gd name="connsiteY13" fmla="*/ 268469 h 483622"/>
              <a:gd name="connsiteX14" fmla="*/ 1470212 w 1488141"/>
              <a:gd name="connsiteY14" fmla="*/ 393975 h 483622"/>
              <a:gd name="connsiteX15" fmla="*/ 1488141 w 1488141"/>
              <a:gd name="connsiteY15" fmla="*/ 447763 h 483622"/>
              <a:gd name="connsiteX16" fmla="*/ 1290917 w 1488141"/>
              <a:gd name="connsiteY16" fmla="*/ 465693 h 483622"/>
              <a:gd name="connsiteX17" fmla="*/ 1237129 w 1488141"/>
              <a:gd name="connsiteY17" fmla="*/ 483622 h 483622"/>
              <a:gd name="connsiteX18" fmla="*/ 788894 w 1488141"/>
              <a:gd name="connsiteY18" fmla="*/ 465693 h 483622"/>
              <a:gd name="connsiteX19" fmla="*/ 717176 w 1488141"/>
              <a:gd name="connsiteY19" fmla="*/ 447763 h 483622"/>
              <a:gd name="connsiteX20" fmla="*/ 681317 w 1488141"/>
              <a:gd name="connsiteY20" fmla="*/ 393975 h 483622"/>
              <a:gd name="connsiteX21" fmla="*/ 645459 w 1488141"/>
              <a:gd name="connsiteY21" fmla="*/ 376046 h 48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88141" h="483622">
                <a:moveTo>
                  <a:pt x="753035" y="393975"/>
                </a:moveTo>
                <a:cubicBezTo>
                  <a:pt x="645459" y="376046"/>
                  <a:pt x="490802" y="430930"/>
                  <a:pt x="430306" y="340187"/>
                </a:cubicBezTo>
                <a:cubicBezTo>
                  <a:pt x="380330" y="265223"/>
                  <a:pt x="367995" y="231485"/>
                  <a:pt x="304800" y="178822"/>
                </a:cubicBezTo>
                <a:cubicBezTo>
                  <a:pt x="288246" y="165027"/>
                  <a:pt x="270286" y="152600"/>
                  <a:pt x="251012" y="142963"/>
                </a:cubicBezTo>
                <a:cubicBezTo>
                  <a:pt x="234108" y="134511"/>
                  <a:pt x="215153" y="131010"/>
                  <a:pt x="197223" y="125034"/>
                </a:cubicBezTo>
                <a:cubicBezTo>
                  <a:pt x="71081" y="40938"/>
                  <a:pt x="231031" y="137712"/>
                  <a:pt x="53788" y="71246"/>
                </a:cubicBezTo>
                <a:cubicBezTo>
                  <a:pt x="33612" y="63680"/>
                  <a:pt x="17929" y="47340"/>
                  <a:pt x="0" y="35387"/>
                </a:cubicBezTo>
                <a:cubicBezTo>
                  <a:pt x="288856" y="26360"/>
                  <a:pt x="619510" y="0"/>
                  <a:pt x="914400" y="35387"/>
                </a:cubicBezTo>
                <a:cubicBezTo>
                  <a:pt x="951929" y="39890"/>
                  <a:pt x="984912" y="63833"/>
                  <a:pt x="1021976" y="71246"/>
                </a:cubicBezTo>
                <a:cubicBezTo>
                  <a:pt x="1083609" y="83572"/>
                  <a:pt x="1124250" y="90222"/>
                  <a:pt x="1183341" y="107105"/>
                </a:cubicBezTo>
                <a:cubicBezTo>
                  <a:pt x="1201513" y="112297"/>
                  <a:pt x="1219200" y="119058"/>
                  <a:pt x="1237129" y="125034"/>
                </a:cubicBezTo>
                <a:cubicBezTo>
                  <a:pt x="1391277" y="227800"/>
                  <a:pt x="1196244" y="104592"/>
                  <a:pt x="1344706" y="178822"/>
                </a:cubicBezTo>
                <a:cubicBezTo>
                  <a:pt x="1363980" y="188459"/>
                  <a:pt x="1380565" y="202728"/>
                  <a:pt x="1398494" y="214681"/>
                </a:cubicBezTo>
                <a:cubicBezTo>
                  <a:pt x="1410447" y="232610"/>
                  <a:pt x="1424716" y="249195"/>
                  <a:pt x="1434353" y="268469"/>
                </a:cubicBezTo>
                <a:cubicBezTo>
                  <a:pt x="1448679" y="297121"/>
                  <a:pt x="1462555" y="367176"/>
                  <a:pt x="1470212" y="393975"/>
                </a:cubicBezTo>
                <a:cubicBezTo>
                  <a:pt x="1475404" y="412147"/>
                  <a:pt x="1482165" y="429834"/>
                  <a:pt x="1488141" y="447763"/>
                </a:cubicBezTo>
                <a:cubicBezTo>
                  <a:pt x="1422400" y="453740"/>
                  <a:pt x="1356266" y="456357"/>
                  <a:pt x="1290917" y="465693"/>
                </a:cubicBezTo>
                <a:cubicBezTo>
                  <a:pt x="1272208" y="468366"/>
                  <a:pt x="1256028" y="483622"/>
                  <a:pt x="1237129" y="483622"/>
                </a:cubicBezTo>
                <a:cubicBezTo>
                  <a:pt x="1087598" y="483622"/>
                  <a:pt x="938306" y="471669"/>
                  <a:pt x="788894" y="465693"/>
                </a:cubicBezTo>
                <a:cubicBezTo>
                  <a:pt x="764988" y="459716"/>
                  <a:pt x="737679" y="461432"/>
                  <a:pt x="717176" y="447763"/>
                </a:cubicBezTo>
                <a:cubicBezTo>
                  <a:pt x="699247" y="435810"/>
                  <a:pt x="696554" y="409212"/>
                  <a:pt x="681317" y="393975"/>
                </a:cubicBezTo>
                <a:cubicBezTo>
                  <a:pt x="671868" y="384526"/>
                  <a:pt x="657412" y="382022"/>
                  <a:pt x="645459" y="376046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21441637">
            <a:off x="4181147" y="1733565"/>
            <a:ext cx="938854" cy="416897"/>
          </a:xfrm>
          <a:custGeom>
            <a:avLst/>
            <a:gdLst>
              <a:gd name="connsiteX0" fmla="*/ 753035 w 1488141"/>
              <a:gd name="connsiteY0" fmla="*/ 393975 h 483622"/>
              <a:gd name="connsiteX1" fmla="*/ 430306 w 1488141"/>
              <a:gd name="connsiteY1" fmla="*/ 340187 h 483622"/>
              <a:gd name="connsiteX2" fmla="*/ 304800 w 1488141"/>
              <a:gd name="connsiteY2" fmla="*/ 178822 h 483622"/>
              <a:gd name="connsiteX3" fmla="*/ 251012 w 1488141"/>
              <a:gd name="connsiteY3" fmla="*/ 142963 h 483622"/>
              <a:gd name="connsiteX4" fmla="*/ 197223 w 1488141"/>
              <a:gd name="connsiteY4" fmla="*/ 125034 h 483622"/>
              <a:gd name="connsiteX5" fmla="*/ 53788 w 1488141"/>
              <a:gd name="connsiteY5" fmla="*/ 71246 h 483622"/>
              <a:gd name="connsiteX6" fmla="*/ 0 w 1488141"/>
              <a:gd name="connsiteY6" fmla="*/ 35387 h 483622"/>
              <a:gd name="connsiteX7" fmla="*/ 914400 w 1488141"/>
              <a:gd name="connsiteY7" fmla="*/ 35387 h 483622"/>
              <a:gd name="connsiteX8" fmla="*/ 1021976 w 1488141"/>
              <a:gd name="connsiteY8" fmla="*/ 71246 h 483622"/>
              <a:gd name="connsiteX9" fmla="*/ 1183341 w 1488141"/>
              <a:gd name="connsiteY9" fmla="*/ 107105 h 483622"/>
              <a:gd name="connsiteX10" fmla="*/ 1237129 w 1488141"/>
              <a:gd name="connsiteY10" fmla="*/ 125034 h 483622"/>
              <a:gd name="connsiteX11" fmla="*/ 1344706 w 1488141"/>
              <a:gd name="connsiteY11" fmla="*/ 178822 h 483622"/>
              <a:gd name="connsiteX12" fmla="*/ 1398494 w 1488141"/>
              <a:gd name="connsiteY12" fmla="*/ 214681 h 483622"/>
              <a:gd name="connsiteX13" fmla="*/ 1434353 w 1488141"/>
              <a:gd name="connsiteY13" fmla="*/ 268469 h 483622"/>
              <a:gd name="connsiteX14" fmla="*/ 1470212 w 1488141"/>
              <a:gd name="connsiteY14" fmla="*/ 393975 h 483622"/>
              <a:gd name="connsiteX15" fmla="*/ 1488141 w 1488141"/>
              <a:gd name="connsiteY15" fmla="*/ 447763 h 483622"/>
              <a:gd name="connsiteX16" fmla="*/ 1290917 w 1488141"/>
              <a:gd name="connsiteY16" fmla="*/ 465693 h 483622"/>
              <a:gd name="connsiteX17" fmla="*/ 1237129 w 1488141"/>
              <a:gd name="connsiteY17" fmla="*/ 483622 h 483622"/>
              <a:gd name="connsiteX18" fmla="*/ 788894 w 1488141"/>
              <a:gd name="connsiteY18" fmla="*/ 465693 h 483622"/>
              <a:gd name="connsiteX19" fmla="*/ 717176 w 1488141"/>
              <a:gd name="connsiteY19" fmla="*/ 447763 h 483622"/>
              <a:gd name="connsiteX20" fmla="*/ 681317 w 1488141"/>
              <a:gd name="connsiteY20" fmla="*/ 393975 h 483622"/>
              <a:gd name="connsiteX21" fmla="*/ 645459 w 1488141"/>
              <a:gd name="connsiteY21" fmla="*/ 376046 h 48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88141" h="483622">
                <a:moveTo>
                  <a:pt x="753035" y="393975"/>
                </a:moveTo>
                <a:cubicBezTo>
                  <a:pt x="645459" y="376046"/>
                  <a:pt x="490802" y="430930"/>
                  <a:pt x="430306" y="340187"/>
                </a:cubicBezTo>
                <a:cubicBezTo>
                  <a:pt x="380330" y="265223"/>
                  <a:pt x="367995" y="231485"/>
                  <a:pt x="304800" y="178822"/>
                </a:cubicBezTo>
                <a:cubicBezTo>
                  <a:pt x="288246" y="165027"/>
                  <a:pt x="270286" y="152600"/>
                  <a:pt x="251012" y="142963"/>
                </a:cubicBezTo>
                <a:cubicBezTo>
                  <a:pt x="234108" y="134511"/>
                  <a:pt x="215153" y="131010"/>
                  <a:pt x="197223" y="125034"/>
                </a:cubicBezTo>
                <a:cubicBezTo>
                  <a:pt x="71081" y="40938"/>
                  <a:pt x="231031" y="137712"/>
                  <a:pt x="53788" y="71246"/>
                </a:cubicBezTo>
                <a:cubicBezTo>
                  <a:pt x="33612" y="63680"/>
                  <a:pt x="17929" y="47340"/>
                  <a:pt x="0" y="35387"/>
                </a:cubicBezTo>
                <a:cubicBezTo>
                  <a:pt x="288856" y="26360"/>
                  <a:pt x="619510" y="0"/>
                  <a:pt x="914400" y="35387"/>
                </a:cubicBezTo>
                <a:cubicBezTo>
                  <a:pt x="951929" y="39890"/>
                  <a:pt x="984912" y="63833"/>
                  <a:pt x="1021976" y="71246"/>
                </a:cubicBezTo>
                <a:cubicBezTo>
                  <a:pt x="1083609" y="83572"/>
                  <a:pt x="1124250" y="90222"/>
                  <a:pt x="1183341" y="107105"/>
                </a:cubicBezTo>
                <a:cubicBezTo>
                  <a:pt x="1201513" y="112297"/>
                  <a:pt x="1219200" y="119058"/>
                  <a:pt x="1237129" y="125034"/>
                </a:cubicBezTo>
                <a:cubicBezTo>
                  <a:pt x="1391277" y="227800"/>
                  <a:pt x="1196244" y="104592"/>
                  <a:pt x="1344706" y="178822"/>
                </a:cubicBezTo>
                <a:cubicBezTo>
                  <a:pt x="1363980" y="188459"/>
                  <a:pt x="1380565" y="202728"/>
                  <a:pt x="1398494" y="214681"/>
                </a:cubicBezTo>
                <a:cubicBezTo>
                  <a:pt x="1410447" y="232610"/>
                  <a:pt x="1424716" y="249195"/>
                  <a:pt x="1434353" y="268469"/>
                </a:cubicBezTo>
                <a:cubicBezTo>
                  <a:pt x="1448679" y="297121"/>
                  <a:pt x="1462555" y="367176"/>
                  <a:pt x="1470212" y="393975"/>
                </a:cubicBezTo>
                <a:cubicBezTo>
                  <a:pt x="1475404" y="412147"/>
                  <a:pt x="1482165" y="429834"/>
                  <a:pt x="1488141" y="447763"/>
                </a:cubicBezTo>
                <a:cubicBezTo>
                  <a:pt x="1422400" y="453740"/>
                  <a:pt x="1356266" y="456357"/>
                  <a:pt x="1290917" y="465693"/>
                </a:cubicBezTo>
                <a:cubicBezTo>
                  <a:pt x="1272208" y="468366"/>
                  <a:pt x="1256028" y="483622"/>
                  <a:pt x="1237129" y="483622"/>
                </a:cubicBezTo>
                <a:cubicBezTo>
                  <a:pt x="1087598" y="483622"/>
                  <a:pt x="938306" y="471669"/>
                  <a:pt x="788894" y="465693"/>
                </a:cubicBezTo>
                <a:cubicBezTo>
                  <a:pt x="764988" y="459716"/>
                  <a:pt x="737679" y="461432"/>
                  <a:pt x="717176" y="447763"/>
                </a:cubicBezTo>
                <a:cubicBezTo>
                  <a:pt x="699247" y="435810"/>
                  <a:pt x="696554" y="409212"/>
                  <a:pt x="681317" y="393975"/>
                </a:cubicBezTo>
                <a:cubicBezTo>
                  <a:pt x="671868" y="384526"/>
                  <a:pt x="657412" y="382022"/>
                  <a:pt x="645459" y="376046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433467" y="5689269"/>
            <a:ext cx="1011286" cy="1059201"/>
          </a:xfrm>
          <a:custGeom>
            <a:avLst/>
            <a:gdLst>
              <a:gd name="connsiteX0" fmla="*/ 903709 w 1011286"/>
              <a:gd name="connsiteY0" fmla="*/ 155719 h 1059201"/>
              <a:gd name="connsiteX1" fmla="*/ 760274 w 1011286"/>
              <a:gd name="connsiteY1" fmla="*/ 84002 h 1059201"/>
              <a:gd name="connsiteX2" fmla="*/ 329968 w 1011286"/>
              <a:gd name="connsiteY2" fmla="*/ 30213 h 1059201"/>
              <a:gd name="connsiteX3" fmla="*/ 186533 w 1011286"/>
              <a:gd name="connsiteY3" fmla="*/ 603955 h 1059201"/>
              <a:gd name="connsiteX4" fmla="*/ 240321 w 1011286"/>
              <a:gd name="connsiteY4" fmla="*/ 639813 h 1059201"/>
              <a:gd name="connsiteX5" fmla="*/ 347898 w 1011286"/>
              <a:gd name="connsiteY5" fmla="*/ 747390 h 1059201"/>
              <a:gd name="connsiteX6" fmla="*/ 401686 w 1011286"/>
              <a:gd name="connsiteY6" fmla="*/ 801178 h 1059201"/>
              <a:gd name="connsiteX7" fmla="*/ 455474 w 1011286"/>
              <a:gd name="connsiteY7" fmla="*/ 854966 h 1059201"/>
              <a:gd name="connsiteX8" fmla="*/ 509262 w 1011286"/>
              <a:gd name="connsiteY8" fmla="*/ 962543 h 1059201"/>
              <a:gd name="connsiteX9" fmla="*/ 563051 w 1011286"/>
              <a:gd name="connsiteY9" fmla="*/ 1034260 h 1059201"/>
              <a:gd name="connsiteX10" fmla="*/ 742345 w 1011286"/>
              <a:gd name="connsiteY10" fmla="*/ 1052190 h 1059201"/>
              <a:gd name="connsiteX11" fmla="*/ 652698 w 1011286"/>
              <a:gd name="connsiteY11" fmla="*/ 980472 h 1059201"/>
              <a:gd name="connsiteX12" fmla="*/ 527192 w 1011286"/>
              <a:gd name="connsiteY12" fmla="*/ 837037 h 1059201"/>
              <a:gd name="connsiteX13" fmla="*/ 509262 w 1011286"/>
              <a:gd name="connsiteY13" fmla="*/ 783249 h 1059201"/>
              <a:gd name="connsiteX14" fmla="*/ 473404 w 1011286"/>
              <a:gd name="connsiteY14" fmla="*/ 729460 h 1059201"/>
              <a:gd name="connsiteX15" fmla="*/ 437545 w 1011286"/>
              <a:gd name="connsiteY15" fmla="*/ 586025 h 1059201"/>
              <a:gd name="connsiteX16" fmla="*/ 580980 w 1011286"/>
              <a:gd name="connsiteY16" fmla="*/ 478449 h 1059201"/>
              <a:gd name="connsiteX17" fmla="*/ 598909 w 1011286"/>
              <a:gd name="connsiteY17" fmla="*/ 424660 h 1059201"/>
              <a:gd name="connsiteX18" fmla="*/ 670627 w 1011286"/>
              <a:gd name="connsiteY18" fmla="*/ 352943 h 1059201"/>
              <a:gd name="connsiteX19" fmla="*/ 814062 w 1011286"/>
              <a:gd name="connsiteY19" fmla="*/ 424660 h 1059201"/>
              <a:gd name="connsiteX20" fmla="*/ 831992 w 1011286"/>
              <a:gd name="connsiteY20" fmla="*/ 496378 h 1059201"/>
              <a:gd name="connsiteX21" fmla="*/ 975427 w 1011286"/>
              <a:gd name="connsiteY21" fmla="*/ 568096 h 1059201"/>
              <a:gd name="connsiteX22" fmla="*/ 1011286 w 1011286"/>
              <a:gd name="connsiteY22" fmla="*/ 496378 h 1059201"/>
              <a:gd name="connsiteX23" fmla="*/ 975427 w 1011286"/>
              <a:gd name="connsiteY23" fmla="*/ 442590 h 1059201"/>
              <a:gd name="connsiteX24" fmla="*/ 939568 w 1011286"/>
              <a:gd name="connsiteY24" fmla="*/ 281225 h 1059201"/>
              <a:gd name="connsiteX25" fmla="*/ 903709 w 1011286"/>
              <a:gd name="connsiteY25" fmla="*/ 191578 h 1059201"/>
              <a:gd name="connsiteX26" fmla="*/ 903709 w 1011286"/>
              <a:gd name="connsiteY26" fmla="*/ 155719 h 1059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1286" h="1059201">
                <a:moveTo>
                  <a:pt x="903709" y="155719"/>
                </a:moveTo>
                <a:cubicBezTo>
                  <a:pt x="879803" y="137790"/>
                  <a:pt x="897695" y="118357"/>
                  <a:pt x="760274" y="84002"/>
                </a:cubicBezTo>
                <a:cubicBezTo>
                  <a:pt x="460569" y="9076"/>
                  <a:pt x="946739" y="64479"/>
                  <a:pt x="329968" y="30213"/>
                </a:cubicBezTo>
                <a:cubicBezTo>
                  <a:pt x="0" y="66877"/>
                  <a:pt x="113327" y="0"/>
                  <a:pt x="186533" y="603955"/>
                </a:cubicBezTo>
                <a:cubicBezTo>
                  <a:pt x="189126" y="625347"/>
                  <a:pt x="224216" y="625497"/>
                  <a:pt x="240321" y="639813"/>
                </a:cubicBezTo>
                <a:cubicBezTo>
                  <a:pt x="278224" y="673504"/>
                  <a:pt x="312039" y="711531"/>
                  <a:pt x="347898" y="747390"/>
                </a:cubicBezTo>
                <a:lnTo>
                  <a:pt x="401686" y="801178"/>
                </a:lnTo>
                <a:lnTo>
                  <a:pt x="455474" y="854966"/>
                </a:lnTo>
                <a:cubicBezTo>
                  <a:pt x="477677" y="921574"/>
                  <a:pt x="465818" y="901722"/>
                  <a:pt x="509262" y="962543"/>
                </a:cubicBezTo>
                <a:cubicBezTo>
                  <a:pt x="526631" y="986859"/>
                  <a:pt x="535160" y="1023533"/>
                  <a:pt x="563051" y="1034260"/>
                </a:cubicBezTo>
                <a:cubicBezTo>
                  <a:pt x="619110" y="1055821"/>
                  <a:pt x="682580" y="1046213"/>
                  <a:pt x="742345" y="1052190"/>
                </a:cubicBezTo>
                <a:cubicBezTo>
                  <a:pt x="654968" y="921125"/>
                  <a:pt x="762918" y="1059201"/>
                  <a:pt x="652698" y="980472"/>
                </a:cubicBezTo>
                <a:cubicBezTo>
                  <a:pt x="602700" y="944759"/>
                  <a:pt x="563390" y="885301"/>
                  <a:pt x="527192" y="837037"/>
                </a:cubicBezTo>
                <a:cubicBezTo>
                  <a:pt x="521215" y="819108"/>
                  <a:pt x="517714" y="800153"/>
                  <a:pt x="509262" y="783249"/>
                </a:cubicBezTo>
                <a:cubicBezTo>
                  <a:pt x="499625" y="763975"/>
                  <a:pt x="480768" y="749711"/>
                  <a:pt x="473404" y="729460"/>
                </a:cubicBezTo>
                <a:cubicBezTo>
                  <a:pt x="456562" y="683144"/>
                  <a:pt x="437545" y="586025"/>
                  <a:pt x="437545" y="586025"/>
                </a:cubicBezTo>
                <a:cubicBezTo>
                  <a:pt x="512793" y="397905"/>
                  <a:pt x="412416" y="574772"/>
                  <a:pt x="580980" y="478449"/>
                </a:cubicBezTo>
                <a:cubicBezTo>
                  <a:pt x="597389" y="469072"/>
                  <a:pt x="587924" y="440039"/>
                  <a:pt x="598909" y="424660"/>
                </a:cubicBezTo>
                <a:cubicBezTo>
                  <a:pt x="618559" y="397149"/>
                  <a:pt x="646721" y="376849"/>
                  <a:pt x="670627" y="352943"/>
                </a:cubicBezTo>
                <a:cubicBezTo>
                  <a:pt x="763108" y="368356"/>
                  <a:pt x="779586" y="344215"/>
                  <a:pt x="814062" y="424660"/>
                </a:cubicBezTo>
                <a:cubicBezTo>
                  <a:pt x="823769" y="447309"/>
                  <a:pt x="813575" y="480007"/>
                  <a:pt x="831992" y="496378"/>
                </a:cubicBezTo>
                <a:cubicBezTo>
                  <a:pt x="871945" y="531892"/>
                  <a:pt x="975427" y="568096"/>
                  <a:pt x="975427" y="568096"/>
                </a:cubicBezTo>
                <a:cubicBezTo>
                  <a:pt x="987380" y="544190"/>
                  <a:pt x="1011286" y="523106"/>
                  <a:pt x="1011286" y="496378"/>
                </a:cubicBezTo>
                <a:cubicBezTo>
                  <a:pt x="1011286" y="474830"/>
                  <a:pt x="985064" y="461864"/>
                  <a:pt x="975427" y="442590"/>
                </a:cubicBezTo>
                <a:cubicBezTo>
                  <a:pt x="948348" y="388432"/>
                  <a:pt x="956093" y="341816"/>
                  <a:pt x="939568" y="281225"/>
                </a:cubicBezTo>
                <a:cubicBezTo>
                  <a:pt x="931100" y="250175"/>
                  <a:pt x="915010" y="221713"/>
                  <a:pt x="903709" y="191578"/>
                </a:cubicBezTo>
                <a:cubicBezTo>
                  <a:pt x="897073" y="173882"/>
                  <a:pt x="927615" y="173648"/>
                  <a:pt x="903709" y="155719"/>
                </a:cubicBezTo>
                <a:close/>
              </a:path>
            </a:pathLst>
          </a:cu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19600" y="5087471"/>
            <a:ext cx="1676400" cy="6096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5" grpId="0" animBg="1"/>
      <p:bldP spid="23" grpId="0" animBg="1"/>
      <p:bldP spid="24" grpId="0" animBg="1"/>
      <p:bldP spid="31" grpId="0" animBg="1"/>
      <p:bldP spid="32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"/>
            <a:ext cx="2628900" cy="19990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04800"/>
            <a:ext cx="2800350" cy="19037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45" y="2667000"/>
            <a:ext cx="2752725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21" y="326308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894" y="2638425"/>
            <a:ext cx="2590800" cy="17145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762000" y="5562600"/>
            <a:ext cx="7848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বিভিন্ন জাতি গোষ্ঠীর নাম উল্লেখ কর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4419600"/>
            <a:ext cx="7848600" cy="838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29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ef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0" y="76201"/>
            <a:ext cx="9067800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410200"/>
            <a:ext cx="9144000" cy="106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অঞ্চল ভেদে বিভিন্ন জাতি গোষ্ঠীর নাম উল্লেখ করে তাদের সংস্কৃতির পরিচয় দাও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133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বাড়ির কাজ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Toshiba</cp:lastModifiedBy>
  <cp:revision>74</cp:revision>
  <dcterms:created xsi:type="dcterms:W3CDTF">2006-08-16T00:00:00Z</dcterms:created>
  <dcterms:modified xsi:type="dcterms:W3CDTF">2020-02-03T11:16:53Z</dcterms:modified>
</cp:coreProperties>
</file>