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0" r:id="rId3"/>
    <p:sldId id="271" r:id="rId4"/>
    <p:sldId id="27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7A5C7-FA6C-46F9-8353-7614856FFA0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095C5-F3EA-4C68-AD53-10A8BEF50A4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6F31DB2-BC41-4850-939C-85E8783ECF08}" type="parTrans" cxnId="{F97A54FD-D3D3-454D-A0F1-80F91A99D5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9A1B32-413D-4FF6-A738-E2738305A133}" type="sibTrans" cxnId="{F97A54FD-D3D3-454D-A0F1-80F91A99D5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E71364-3215-4C60-8098-7653DC4577D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চিনামাটি,প্রসাধনী,চামরড়াজাত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3AC0E8B-3D8C-4B63-A229-F084546C133C}" type="parTrans" cxnId="{4DDB9C21-953B-4921-ABD9-F8ADFF12B6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B86B27-4472-41BB-B369-88EC5C20A58B}" type="sibTrans" cxnId="{4DDB9C21-953B-4921-ABD9-F8ADFF12B6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0C4C27C-4A08-4644-B7F4-EE6073C8438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কুটির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834B70-1CC6-484C-8E04-1053A8574B4F}" type="parTrans" cxnId="{0E8A0EF7-631C-47E8-B468-D5704BD16D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F207E9-68A2-46A0-9F37-8A9A09B62027}" type="sibTrans" cxnId="{0E8A0EF7-631C-47E8-B468-D5704BD16D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76D9C1-ADB5-4DE5-9E54-C2D4C0D5239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নকশিকাথা,মৃৎ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CCF0B40-C80C-43B6-B602-C0A1B77805BC}" type="parTrans" cxnId="{123C4835-936C-4428-8CA5-3D6114F2226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59CF86-2974-42A2-9840-DD8836D5F870}" type="sibTrans" cxnId="{123C4835-936C-4428-8CA5-3D6114F2226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FA5145-69C0-442F-ABE8-1E02439A5C6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পাটজাত,তাঁত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5A20C1-B7B9-4C2E-88BA-ED9C3BCF55DF}" type="parTrans" cxnId="{DE6BF9C0-86E6-4AAD-B12C-4EB3826095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63BBA8-191B-4403-85A1-4C275CDEF7BC}" type="sibTrans" cxnId="{DE6BF9C0-86E6-4AAD-B12C-4EB3826095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45731A1-5631-4AFB-99A1-30201D76C66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পোশা্ক,লোহা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DDC30F1-D5B2-4BCB-A01A-4FAE5EED51E6}" type="sibTrans" cxnId="{A7F05690-38A1-436B-9478-B27FF265B4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C4B558-BF78-4C09-A3D3-1480DB792460}" type="parTrans" cxnId="{A7F05690-38A1-436B-9478-B27FF265B4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A3B0FF0-4BD6-48D8-A87B-6ABD5DE292D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পাটজাত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ED53C6A-3F3F-4CEF-904B-00BC80EEBA99}" type="parTrans" cxnId="{66F2AA14-0DCB-499E-82D0-5A0B1FDC0D87}">
      <dgm:prSet/>
      <dgm:spPr/>
      <dgm:t>
        <a:bodyPr/>
        <a:lstStyle/>
        <a:p>
          <a:endParaRPr lang="en-US"/>
        </a:p>
      </dgm:t>
    </dgm:pt>
    <dgm:pt modelId="{DC26060A-DB6F-4355-960F-A7CB8ACA2A45}" type="sibTrans" cxnId="{66F2AA14-0DCB-499E-82D0-5A0B1FDC0D87}">
      <dgm:prSet/>
      <dgm:spPr/>
      <dgm:t>
        <a:bodyPr/>
        <a:lstStyle/>
        <a:p>
          <a:endParaRPr lang="en-US"/>
        </a:p>
      </dgm:t>
    </dgm:pt>
    <dgm:pt modelId="{1A1EBCD4-E28F-4BC3-BBBB-B139F9FBB04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বাশ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ওবেত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05BAA6-D309-4848-9B44-08638E84AB3D}" type="parTrans" cxnId="{295CBC41-F7F9-4F46-AE06-5ABA31BB48E6}">
      <dgm:prSet/>
      <dgm:spPr/>
      <dgm:t>
        <a:bodyPr/>
        <a:lstStyle/>
        <a:p>
          <a:endParaRPr lang="en-US"/>
        </a:p>
      </dgm:t>
    </dgm:pt>
    <dgm:pt modelId="{C97C1D27-D9C3-4DA8-ACBD-EC6D6DCE356A}" type="sibTrans" cxnId="{295CBC41-F7F9-4F46-AE06-5ABA31BB48E6}">
      <dgm:prSet/>
      <dgm:spPr/>
      <dgm:t>
        <a:bodyPr/>
        <a:lstStyle/>
        <a:p>
          <a:endParaRPr lang="en-US"/>
        </a:p>
      </dgm:t>
    </dgm:pt>
    <dgm:pt modelId="{D7714B7F-8DAE-423E-BCBE-1F4054F6C559}" type="pres">
      <dgm:prSet presAssocID="{F747A5C7-FA6C-46F9-8353-7614856FFA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8D6EF0-C85F-4E34-9595-32FCBABAEC58}" type="pres">
      <dgm:prSet presAssocID="{9DC095C5-F3EA-4C68-AD53-10A8BEF50A4B}" presName="linNode" presStyleCnt="0"/>
      <dgm:spPr/>
    </dgm:pt>
    <dgm:pt modelId="{5656C40E-7643-4C6F-A0FF-35634A4356F5}" type="pres">
      <dgm:prSet presAssocID="{9DC095C5-F3EA-4C68-AD53-10A8BEF50A4B}" presName="parentShp" presStyleLbl="node1" presStyleIdx="0" presStyleCnt="2" custScaleX="69072" custScaleY="51591" custLinFactNeighborX="-6529" custLinFactNeighborY="-3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43DD0-75DD-4D67-8227-D5305B9C842B}" type="pres">
      <dgm:prSet presAssocID="{9DC095C5-F3EA-4C68-AD53-10A8BEF50A4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6374B-8E53-4C87-9B27-96D540D21D28}" type="pres">
      <dgm:prSet presAssocID="{199A1B32-413D-4FF6-A738-E2738305A133}" presName="spacing" presStyleCnt="0"/>
      <dgm:spPr/>
    </dgm:pt>
    <dgm:pt modelId="{BAADDDB2-C944-4AED-8897-18D3E57F33B3}" type="pres">
      <dgm:prSet presAssocID="{60C4C27C-4A08-4644-B7F4-EE6073C8438C}" presName="linNode" presStyleCnt="0"/>
      <dgm:spPr/>
    </dgm:pt>
    <dgm:pt modelId="{8F1A252D-11AE-4AF1-965C-6AF712DF8548}" type="pres">
      <dgm:prSet presAssocID="{60C4C27C-4A08-4644-B7F4-EE6073C8438C}" presName="parentShp" presStyleLbl="node1" presStyleIdx="1" presStyleCnt="2" custScaleX="69072" custScaleY="58914" custLinFactNeighborX="-6529" custLinFactNeighborY="-3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43598-86CB-48EF-8DF9-743A2A809566}" type="pres">
      <dgm:prSet presAssocID="{60C4C27C-4A08-4644-B7F4-EE6073C8438C}" presName="childShp" presStyleLbl="bgAccFollowNode1" presStyleIdx="1" presStyleCnt="2" custLinFactNeighborX="-4639" custLinFactNeighborY="4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A54FD-D3D3-454D-A0F1-80F91A99D5D3}" srcId="{F747A5C7-FA6C-46F9-8353-7614856FFA02}" destId="{9DC095C5-F3EA-4C68-AD53-10A8BEF50A4B}" srcOrd="0" destOrd="0" parTransId="{66F31DB2-BC41-4850-939C-85E8783ECF08}" sibTransId="{199A1B32-413D-4FF6-A738-E2738305A133}"/>
    <dgm:cxn modelId="{84A77FAB-4F39-4614-BC9F-5508327CD398}" type="presOf" srcId="{1CE71364-3215-4C60-8098-7653DC4577D1}" destId="{14B43DD0-75DD-4D67-8227-D5305B9C842B}" srcOrd="0" destOrd="0" presId="urn:microsoft.com/office/officeart/2005/8/layout/vList6"/>
    <dgm:cxn modelId="{66F2AA14-0DCB-499E-82D0-5A0B1FDC0D87}" srcId="{9DC095C5-F3EA-4C68-AD53-10A8BEF50A4B}" destId="{1A3B0FF0-4BD6-48D8-A87B-6ABD5DE292DA}" srcOrd="1" destOrd="0" parTransId="{FED53C6A-3F3F-4CEF-904B-00BC80EEBA99}" sibTransId="{DC26060A-DB6F-4355-960F-A7CB8ACA2A45}"/>
    <dgm:cxn modelId="{123C4835-936C-4428-8CA5-3D6114F22261}" srcId="{60C4C27C-4A08-4644-B7F4-EE6073C8438C}" destId="{9076D9C1-ADB5-4DE5-9E54-C2D4C0D52394}" srcOrd="0" destOrd="0" parTransId="{5CCF0B40-C80C-43B6-B602-C0A1B77805BC}" sibTransId="{AE59CF86-2974-42A2-9840-DD8836D5F870}"/>
    <dgm:cxn modelId="{081E213B-1B70-4B65-B832-0AA690FB3C7F}" type="presOf" srcId="{1A3B0FF0-4BD6-48D8-A87B-6ABD5DE292DA}" destId="{14B43DD0-75DD-4D67-8227-D5305B9C842B}" srcOrd="0" destOrd="1" presId="urn:microsoft.com/office/officeart/2005/8/layout/vList6"/>
    <dgm:cxn modelId="{B199E195-8D57-4452-9FD2-39FD38D6E8D9}" type="presOf" srcId="{F747A5C7-FA6C-46F9-8353-7614856FFA02}" destId="{D7714B7F-8DAE-423E-BCBE-1F4054F6C559}" srcOrd="0" destOrd="0" presId="urn:microsoft.com/office/officeart/2005/8/layout/vList6"/>
    <dgm:cxn modelId="{0E8A0EF7-631C-47E8-B468-D5704BD16D02}" srcId="{F747A5C7-FA6C-46F9-8353-7614856FFA02}" destId="{60C4C27C-4A08-4644-B7F4-EE6073C8438C}" srcOrd="1" destOrd="0" parTransId="{C5834B70-1CC6-484C-8E04-1053A8574B4F}" sibTransId="{BEF207E9-68A2-46A0-9F37-8A9A09B62027}"/>
    <dgm:cxn modelId="{6DEB3104-50BA-439C-A810-4FCD3E30BFA3}" type="presOf" srcId="{5BFA5145-69C0-442F-ABE8-1E02439A5C64}" destId="{54743598-86CB-48EF-8DF9-743A2A809566}" srcOrd="0" destOrd="2" presId="urn:microsoft.com/office/officeart/2005/8/layout/vList6"/>
    <dgm:cxn modelId="{F7B191F7-D11D-45D7-B3CF-E47D9A9D17E4}" type="presOf" srcId="{745731A1-5631-4AFB-99A1-30201D76C661}" destId="{14B43DD0-75DD-4D67-8227-D5305B9C842B}" srcOrd="0" destOrd="2" presId="urn:microsoft.com/office/officeart/2005/8/layout/vList6"/>
    <dgm:cxn modelId="{DE6BF9C0-86E6-4AAD-B12C-4EB382609585}" srcId="{60C4C27C-4A08-4644-B7F4-EE6073C8438C}" destId="{5BFA5145-69C0-442F-ABE8-1E02439A5C64}" srcOrd="2" destOrd="0" parTransId="{2D5A20C1-B7B9-4C2E-88BA-ED9C3BCF55DF}" sibTransId="{D363BBA8-191B-4403-85A1-4C275CDEF7BC}"/>
    <dgm:cxn modelId="{4DDB9C21-953B-4921-ABD9-F8ADFF12B629}" srcId="{9DC095C5-F3EA-4C68-AD53-10A8BEF50A4B}" destId="{1CE71364-3215-4C60-8098-7653DC4577D1}" srcOrd="0" destOrd="0" parTransId="{C3AC0E8B-3D8C-4B63-A229-F084546C133C}" sibTransId="{2AB86B27-4472-41BB-B369-88EC5C20A58B}"/>
    <dgm:cxn modelId="{A7F05690-38A1-436B-9478-B27FF265B466}" srcId="{9DC095C5-F3EA-4C68-AD53-10A8BEF50A4B}" destId="{745731A1-5631-4AFB-99A1-30201D76C661}" srcOrd="2" destOrd="0" parTransId="{87C4B558-BF78-4C09-A3D3-1480DB792460}" sibTransId="{5DDC30F1-D5B2-4BCB-A01A-4FAE5EED51E6}"/>
    <dgm:cxn modelId="{295CBC41-F7F9-4F46-AE06-5ABA31BB48E6}" srcId="{60C4C27C-4A08-4644-B7F4-EE6073C8438C}" destId="{1A1EBCD4-E28F-4BC3-BBBB-B139F9FBB045}" srcOrd="1" destOrd="0" parTransId="{7305BAA6-D309-4848-9B44-08638E84AB3D}" sibTransId="{C97C1D27-D9C3-4DA8-ACBD-EC6D6DCE356A}"/>
    <dgm:cxn modelId="{C055D71A-9A9B-4C94-9E86-C37D96940206}" type="presOf" srcId="{9076D9C1-ADB5-4DE5-9E54-C2D4C0D52394}" destId="{54743598-86CB-48EF-8DF9-743A2A809566}" srcOrd="0" destOrd="0" presId="urn:microsoft.com/office/officeart/2005/8/layout/vList6"/>
    <dgm:cxn modelId="{3ED51848-8EF9-4287-990B-1729736F3BB7}" type="presOf" srcId="{60C4C27C-4A08-4644-B7F4-EE6073C8438C}" destId="{8F1A252D-11AE-4AF1-965C-6AF712DF8548}" srcOrd="0" destOrd="0" presId="urn:microsoft.com/office/officeart/2005/8/layout/vList6"/>
    <dgm:cxn modelId="{7B6E3D67-CCD0-4DF9-AFC7-CBB24F2D5EDE}" type="presOf" srcId="{1A1EBCD4-E28F-4BC3-BBBB-B139F9FBB045}" destId="{54743598-86CB-48EF-8DF9-743A2A809566}" srcOrd="0" destOrd="1" presId="urn:microsoft.com/office/officeart/2005/8/layout/vList6"/>
    <dgm:cxn modelId="{47F1EFD2-3954-42A7-898B-7D0E0F813D8E}" type="presOf" srcId="{9DC095C5-F3EA-4C68-AD53-10A8BEF50A4B}" destId="{5656C40E-7643-4C6F-A0FF-35634A4356F5}" srcOrd="0" destOrd="0" presId="urn:microsoft.com/office/officeart/2005/8/layout/vList6"/>
    <dgm:cxn modelId="{1C2401AC-8069-4448-B06C-69BB64B37A52}" type="presParOf" srcId="{D7714B7F-8DAE-423E-BCBE-1F4054F6C559}" destId="{4C8D6EF0-C85F-4E34-9595-32FCBABAEC58}" srcOrd="0" destOrd="0" presId="urn:microsoft.com/office/officeart/2005/8/layout/vList6"/>
    <dgm:cxn modelId="{139A7A8B-6F83-46B8-957E-7629551D9890}" type="presParOf" srcId="{4C8D6EF0-C85F-4E34-9595-32FCBABAEC58}" destId="{5656C40E-7643-4C6F-A0FF-35634A4356F5}" srcOrd="0" destOrd="0" presId="urn:microsoft.com/office/officeart/2005/8/layout/vList6"/>
    <dgm:cxn modelId="{D0CF7F97-27D8-4459-A711-7D012AD05C56}" type="presParOf" srcId="{4C8D6EF0-C85F-4E34-9595-32FCBABAEC58}" destId="{14B43DD0-75DD-4D67-8227-D5305B9C842B}" srcOrd="1" destOrd="0" presId="urn:microsoft.com/office/officeart/2005/8/layout/vList6"/>
    <dgm:cxn modelId="{C559D6B7-4AAC-4C30-8CFF-E4E4F92513A3}" type="presParOf" srcId="{D7714B7F-8DAE-423E-BCBE-1F4054F6C559}" destId="{2A56374B-8E53-4C87-9B27-96D540D21D28}" srcOrd="1" destOrd="0" presId="urn:microsoft.com/office/officeart/2005/8/layout/vList6"/>
    <dgm:cxn modelId="{AC8EE735-6CFB-4235-8730-A7288888E2B7}" type="presParOf" srcId="{D7714B7F-8DAE-423E-BCBE-1F4054F6C559}" destId="{BAADDDB2-C944-4AED-8897-18D3E57F33B3}" srcOrd="2" destOrd="0" presId="urn:microsoft.com/office/officeart/2005/8/layout/vList6"/>
    <dgm:cxn modelId="{494F98A2-5E03-4D5C-AE9A-3FF022B9222E}" type="presParOf" srcId="{BAADDDB2-C944-4AED-8897-18D3E57F33B3}" destId="{8F1A252D-11AE-4AF1-965C-6AF712DF8548}" srcOrd="0" destOrd="0" presId="urn:microsoft.com/office/officeart/2005/8/layout/vList6"/>
    <dgm:cxn modelId="{A72F07F4-518E-41D0-9F17-81CF5E9B8E0A}" type="presParOf" srcId="{BAADDDB2-C944-4AED-8897-18D3E57F33B3}" destId="{54743598-86CB-48EF-8DF9-743A2A8095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3DD0-75DD-4D67-8227-D5305B9C842B}">
      <dsp:nvSpPr>
        <dsp:cNvPr id="0" name=""/>
        <dsp:cNvSpPr/>
      </dsp:nvSpPr>
      <dsp:spPr>
        <a:xfrm>
          <a:off x="2499357" y="496"/>
          <a:ext cx="44348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5875" cap="flat" cmpd="sng" algn="ctr">
          <a:solidFill>
            <a:schemeClr val="accent3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চিনামাটি,প্রসাধনী,চামরড়াজাত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পাটজাত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পোশা্ক,লোহা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499357" y="242342"/>
        <a:ext cx="3709303" cy="1451073"/>
      </dsp:txXfrm>
    </dsp:sp>
    <dsp:sp modelId="{5656C40E-7643-4C6F-A0FF-35634A4356F5}">
      <dsp:nvSpPr>
        <dsp:cNvPr id="0" name=""/>
        <dsp:cNvSpPr/>
      </dsp:nvSpPr>
      <dsp:spPr>
        <a:xfrm>
          <a:off x="167651" y="392586"/>
          <a:ext cx="2042155" cy="9981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16377" y="441312"/>
        <a:ext cx="1944703" cy="900712"/>
      </dsp:txXfrm>
    </dsp:sp>
    <dsp:sp modelId="{54743598-86CB-48EF-8DF9-743A2A809566}">
      <dsp:nvSpPr>
        <dsp:cNvPr id="0" name=""/>
        <dsp:cNvSpPr/>
      </dsp:nvSpPr>
      <dsp:spPr>
        <a:xfrm>
          <a:off x="2362202" y="2129234"/>
          <a:ext cx="44348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5875" cap="flat" cmpd="sng" algn="ctr">
          <a:solidFill>
            <a:schemeClr val="accent3"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>
              <a:latin typeface="NikoshBAN" pitchFamily="2" charset="0"/>
              <a:cs typeface="NikoshBAN" pitchFamily="2" charset="0"/>
            </a:rPr>
            <a:t>নকশিকাথা,মৃৎ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বাশ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ওবেত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পাটজাত,তাঁত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362202" y="2371080"/>
        <a:ext cx="3709303" cy="1451073"/>
      </dsp:txXfrm>
    </dsp:sp>
    <dsp:sp modelId="{8F1A252D-11AE-4AF1-965C-6AF712DF8548}">
      <dsp:nvSpPr>
        <dsp:cNvPr id="0" name=""/>
        <dsp:cNvSpPr/>
      </dsp:nvSpPr>
      <dsp:spPr>
        <a:xfrm>
          <a:off x="167651" y="2449986"/>
          <a:ext cx="2042155" cy="113984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কুটির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3294" y="2505629"/>
        <a:ext cx="1930869" cy="102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0AB7D3-5D9B-4591-9DFF-8172F03584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12B6C2-A95D-4018-8041-6497129BAB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181600" cy="37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5332" y="771832"/>
            <a:ext cx="4953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2819400" cy="523220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pic>
        <p:nvPicPr>
          <p:cNvPr id="7170" name="Picture 2" descr="C:\Users\LAB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11183" r="26889" b="3978"/>
          <a:stretch/>
        </p:blipFill>
        <p:spPr bwMode="auto">
          <a:xfrm>
            <a:off x="3434530" y="2286000"/>
            <a:ext cx="1893939" cy="14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43125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ক্ষুদ্র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4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930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48807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137873"/>
              </p:ext>
            </p:extLst>
          </p:nvPr>
        </p:nvGraphicFramePr>
        <p:xfrm>
          <a:off x="990600" y="1741007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7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B\Desktop\চিনামাট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41282"/>
            <a:ext cx="2257424" cy="15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B\Desktop\পাট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7130"/>
            <a:ext cx="2188906" cy="153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B\Desktop\পোশাক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7130"/>
            <a:ext cx="2190750" cy="153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B\Desktop\তাত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17" y="2915340"/>
            <a:ext cx="2203879" cy="18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LAB\Desktop\বাশ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44145"/>
            <a:ext cx="2169394" cy="17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LAB\Desktop\লোক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6" y="2915340"/>
            <a:ext cx="2129767" cy="18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5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41316"/>
            <a:ext cx="2286000" cy="584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pic>
        <p:nvPicPr>
          <p:cNvPr id="9218" name="Picture 2" descr="C:\Users\LAB\Desktop\student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উপরের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স্লাইট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কোনগুলো</a:t>
            </a:r>
            <a:r>
              <a:rPr lang="en-US" sz="2800" dirty="0" smtClean="0"/>
              <a:t>  </a:t>
            </a:r>
            <a:r>
              <a:rPr lang="en-US" sz="2800" dirty="0" err="1" smtClean="0"/>
              <a:t>ক্ষুদ্র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r>
              <a:rPr lang="en-US" sz="2800" dirty="0" smtClean="0"/>
              <a:t> ,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আলাদা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57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8001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প্রসাধনী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6934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ূ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ব্যয়বহুল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/>
          </a:p>
        </p:txBody>
      </p:sp>
      <p:pic>
        <p:nvPicPr>
          <p:cNvPr id="10242" name="Picture 2" descr="C:\Users\LAB\Desktop\বাড়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3826"/>
            <a:ext cx="4543163" cy="266697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AB\Desktop\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8813"/>
            <a:ext cx="7086600" cy="4953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0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3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2777512"/>
            <a:ext cx="3601065" cy="3124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সাদিয়া আফরিন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শিক্ষিকা</a:t>
            </a:r>
            <a:b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দৌলতপুর বহুমূথী উচ্চ বিদ্যালয়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বেলকুচি,সিরাজগঞ্জ 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01726502038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safrinmedha@gmai.com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505200"/>
            <a:ext cx="3352800" cy="193899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ব্যবসায় শ্রেণীঃ পরিচিতি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সাধারণ পাঠঃ ৪র্থ অধ্যায়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 পাঠঃ ক্ষুদ্র ও কুটির শিল্প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AB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98133"/>
            <a:ext cx="2034509" cy="21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432" y="898133"/>
            <a:ext cx="1608910" cy="17688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176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281189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3165" y="4114800"/>
            <a:ext cx="6724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১ নং চিত্রে কর্মিরা যে কাজ করছে সে কাজকে কি বলে?</a:t>
            </a:r>
          </a:p>
          <a:p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২। ২নং চিত্রে যে ছবি দেখতে পাচ্ছি কোন শিল্প বলতে পারবে? 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LAB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52" y="990600"/>
            <a:ext cx="3151762" cy="24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452" y="914400"/>
            <a:ext cx="6477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BAN" pitchFamily="2" charset="0"/>
                <a:cs typeface="NikoshBAN" pitchFamily="2" charset="0"/>
                <a:sym typeface="Wingdings 2"/>
              </a:rPr>
              <a:t>পাঠ </a:t>
            </a:r>
            <a:r>
              <a:rPr lang="bn-IN" sz="4000" u="sng" dirty="0" smtClean="0">
                <a:latin typeface="NikoshBAN" pitchFamily="2" charset="0"/>
                <a:cs typeface="NikoshBAN" pitchFamily="2" charset="0"/>
                <a:sym typeface="Wingdings 2"/>
              </a:rPr>
              <a:t>শিরোনাম</a:t>
            </a:r>
            <a:endParaRPr lang="en-US" sz="4000" u="sng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endParaRPr lang="en-US" sz="4000" u="sng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endParaRPr lang="en-US" sz="4000" u="sng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endParaRPr lang="en-US" sz="4000" u="sng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endParaRPr lang="bn-IN" sz="4000" u="sng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কুটি্র শিল্প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C:\Users\LAB\Desktop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23" y="1676400"/>
            <a:ext cx="3343058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46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    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pPr>
              <a:buFont typeface="Wingdings 2"/>
              <a:buChar char="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সঙ্গ বলতে পারবে।</a:t>
            </a:r>
          </a:p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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পার্থক্য নিরপন করতে পারবে। </a:t>
            </a:r>
          </a:p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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অর্থনৈতিক গুরুত্ব ব্যাখ্যা করতে পারবে। </a:t>
            </a:r>
          </a:p>
          <a:p>
            <a:endParaRPr lang="bn-IN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069325"/>
            <a:ext cx="35814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B\Desktop\খুদ্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7" y="1653112"/>
            <a:ext cx="3520906" cy="24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B\Desktop\খুদ্র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08440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6999" y="4385187"/>
            <a:ext cx="400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খুদ্র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259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ক্ষুদ্র 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সাধারনত পরিবারের সদস্য ছাড়াও অতিরিক্ত শ্রমিক নিয়োজিত থেকে যন্ত্রের সাহায্যে যেসব দ্রব্যাদি উৎ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১.৩০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B\Desktop\কুঠি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9606"/>
            <a:ext cx="3412621" cy="25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B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8" y="1036227"/>
            <a:ext cx="3401786" cy="26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4114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এগুলো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কুঠির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699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113935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8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242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8</cp:revision>
  <dcterms:created xsi:type="dcterms:W3CDTF">2020-02-03T13:06:06Z</dcterms:created>
  <dcterms:modified xsi:type="dcterms:W3CDTF">2020-02-03T14:29:50Z</dcterms:modified>
</cp:coreProperties>
</file>