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4"/>
  </p:notesMasterIdLst>
  <p:sldIdLst>
    <p:sldId id="256" r:id="rId2"/>
    <p:sldId id="275" r:id="rId3"/>
    <p:sldId id="280" r:id="rId4"/>
    <p:sldId id="262" r:id="rId5"/>
    <p:sldId id="269" r:id="rId6"/>
    <p:sldId id="260" r:id="rId7"/>
    <p:sldId id="282" r:id="rId8"/>
    <p:sldId id="281" r:id="rId9"/>
    <p:sldId id="263" r:id="rId10"/>
    <p:sldId id="265" r:id="rId11"/>
    <p:sldId id="283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DEBF-358F-4AC0-82F7-88669E66F5F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0C41A-FF5F-41B2-9092-44CA95ADF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4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040E-5FF7-4FBE-B19E-B24447BD2D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040E-5FF7-4FBE-B19E-B24447BD2D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2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48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7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51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84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2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3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7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1269-8BD0-4AD8-A4DE-37725B3EA15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B84AA7-3098-4B6A-8A31-1273966E82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4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flower garden&#10;&#10;Description automatically generated">
            <a:extLst>
              <a:ext uri="{FF2B5EF4-FFF2-40B4-BE49-F238E27FC236}">
                <a16:creationId xmlns:a16="http://schemas.microsoft.com/office/drawing/2014/main" id="{9248FC14-3838-4C9C-A472-AD0B22B00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1785" cy="7162799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93DEF8-A1E7-44E5-9D37-1BF1840E238D}"/>
              </a:ext>
            </a:extLst>
          </p:cNvPr>
          <p:cNvSpPr/>
          <p:nvPr/>
        </p:nvSpPr>
        <p:spPr>
          <a:xfrm>
            <a:off x="2743200" y="1371600"/>
            <a:ext cx="6705600" cy="2057400"/>
          </a:xfrm>
          <a:prstGeom prst="roundRect">
            <a:avLst>
              <a:gd name="adj" fmla="val 46069"/>
            </a:avLst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199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</a:p>
        </p:txBody>
      </p:sp>
    </p:spTree>
    <p:extLst>
      <p:ext uri="{BB962C8B-B14F-4D97-AF65-F5344CB8AC3E}">
        <p14:creationId xmlns:p14="http://schemas.microsoft.com/office/powerpoint/2010/main" val="344023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533400"/>
            <a:ext cx="2436275" cy="82369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3962400"/>
            <a:ext cx="8420100" cy="249673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RAM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ডিভাসের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হার্ডডিস্ক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Picture 4" descr="A picture containing stationary, pencil, food&#10;&#10;Description automatically generated">
            <a:extLst>
              <a:ext uri="{FF2B5EF4-FFF2-40B4-BE49-F238E27FC236}">
                <a16:creationId xmlns:a16="http://schemas.microsoft.com/office/drawing/2014/main" id="{F91FC057-7AB7-4E06-9897-00FABE911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93" y="1509369"/>
            <a:ext cx="3408888" cy="2260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1730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1FC057-7AB7-4E06-9897-00FABE911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8837" y="1676400"/>
            <a:ext cx="5410200" cy="2831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533400"/>
            <a:ext cx="2436275" cy="82369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as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5181600"/>
            <a:ext cx="8420100" cy="1277533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RAM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HDD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91994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8600"/>
            <a:ext cx="6148387" cy="585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8600" y="685800"/>
            <a:ext cx="35814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4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1905000"/>
            <a:ext cx="4038600" cy="441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Umme Kulsum Baby</a:t>
            </a:r>
            <a:b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ICT Teacher</a:t>
            </a:r>
            <a:b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Nurul Amin Khan High School</a:t>
            </a:r>
            <a:b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Gouripur, Mymensingh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3621" y="2205716"/>
            <a:ext cx="2439358" cy="2279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6096000" y="1905000"/>
            <a:ext cx="3810000" cy="441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শ্রেণীঃ ৬ষ্ঠ</a:t>
            </a:r>
          </a:p>
          <a:p>
            <a:pPr algn="ctr"/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তথ্য ও যোগাযোগ প্রযুক্তি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ংশ্লিষ্ট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যন্ত্রপাতি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BD" sz="36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C4FC7D93-650F-4BB1-B9F2-0C753B3C8D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10725727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7899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4050" y="234698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শিক্ষার্থীরা-------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765300" y="3151316"/>
            <a:ext cx="317500" cy="34290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7100" y="31381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1765300" y="3977848"/>
            <a:ext cx="317500" cy="3429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0275" y="3918466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স্মৃতির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7050" y="1315232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01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crush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/>
      <p:bldP spid="10" grpId="0" animBg="1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600" y="685917"/>
            <a:ext cx="3936768" cy="3004553"/>
          </a:xfrm>
          <a:prstGeom prst="roundRect">
            <a:avLst>
              <a:gd name="adj" fmla="val 19526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4086" y="853379"/>
            <a:ext cx="5113577" cy="2871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41990" y="4211989"/>
            <a:ext cx="5413372" cy="1938992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হার্ডডিস্ক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946" y="4211989"/>
            <a:ext cx="6088140" cy="1938992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র‌্যাম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RAM – Random Access Memory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অস্থায়ী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মেমোরী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সাময়িকভাবে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326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7428" y="1163336"/>
            <a:ext cx="609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CD – Compact Disc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9190" y="381000"/>
            <a:ext cx="5630980" cy="76944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A screen shot of an open computer sitting on top of a table&#10;&#10;Description automatically generated">
            <a:extLst>
              <a:ext uri="{FF2B5EF4-FFF2-40B4-BE49-F238E27FC236}">
                <a16:creationId xmlns:a16="http://schemas.microsoft.com/office/drawing/2014/main" id="{F7AC4254-9CD1-4BBE-BF49-41547E82E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07228"/>
            <a:ext cx="6518972" cy="4152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E3D79C-30B2-4B2B-940A-9CC3B2F326C0}"/>
              </a:ext>
            </a:extLst>
          </p:cNvPr>
          <p:cNvSpPr/>
          <p:nvPr/>
        </p:nvSpPr>
        <p:spPr>
          <a:xfrm>
            <a:off x="7620000" y="2514600"/>
            <a:ext cx="3962400" cy="350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700 MB</a:t>
            </a:r>
            <a:r>
              <a:rPr lang="en-US" sz="2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12743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224891"/>
            <a:ext cx="7509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DVD – Digital Versatile Disc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9190" y="381000"/>
            <a:ext cx="5630980" cy="769441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A screen shot of an open computer sitting on top of a table&#10;&#10;Description automatically generated">
            <a:extLst>
              <a:ext uri="{FF2B5EF4-FFF2-40B4-BE49-F238E27FC236}">
                <a16:creationId xmlns:a16="http://schemas.microsoft.com/office/drawing/2014/main" id="{F7AC4254-9CD1-4BBE-BF49-41547E82E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19054"/>
            <a:ext cx="6518972" cy="4152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E3D79C-30B2-4B2B-940A-9CC3B2F326C0}"/>
              </a:ext>
            </a:extLst>
          </p:cNvPr>
          <p:cNvSpPr/>
          <p:nvPr/>
        </p:nvSpPr>
        <p:spPr>
          <a:xfrm>
            <a:off x="7620000" y="2514600"/>
            <a:ext cx="3962400" cy="350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DVD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DVD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4.7 GB</a:t>
            </a:r>
            <a:r>
              <a:rPr lang="en-US" sz="36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ডাটা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্ষণ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28267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electronics&#10;&#10;Description automatically generated">
            <a:extLst>
              <a:ext uri="{FF2B5EF4-FFF2-40B4-BE49-F238E27FC236}">
                <a16:creationId xmlns:a16="http://schemas.microsoft.com/office/drawing/2014/main" id="{CCDDADDA-85F1-41A8-8A8D-5863D2D5A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295400"/>
            <a:ext cx="4133874" cy="35882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A hand holding a computer&#10;&#10;Description automatically generated">
            <a:extLst>
              <a:ext uri="{FF2B5EF4-FFF2-40B4-BE49-F238E27FC236}">
                <a16:creationId xmlns:a16="http://schemas.microsoft.com/office/drawing/2014/main" id="{3CB94AB8-FAE0-46C1-B0CA-52F20A86E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79" y="1295400"/>
            <a:ext cx="4286250" cy="342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89757" y="304800"/>
            <a:ext cx="5562593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 Drive 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60916" y="5307347"/>
            <a:ext cx="9620274" cy="124585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গিগা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সেটা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পকেটে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বেড়ানো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4960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 shot of an open computer sitting on top of a table&#10;&#10;Description automatically generated">
            <a:extLst>
              <a:ext uri="{FF2B5EF4-FFF2-40B4-BE49-F238E27FC236}">
                <a16:creationId xmlns:a16="http://schemas.microsoft.com/office/drawing/2014/main" id="{837B221B-8897-4B32-BB42-AC1B53E26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7" y="1235612"/>
            <a:ext cx="5383067" cy="342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A hand holding a computer&#10;&#10;Description automatically generated">
            <a:extLst>
              <a:ext uri="{FF2B5EF4-FFF2-40B4-BE49-F238E27FC236}">
                <a16:creationId xmlns:a16="http://schemas.microsoft.com/office/drawing/2014/main" id="{81CFB20F-A26B-4284-97A9-9B5D12C55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074" y="1219200"/>
            <a:ext cx="5349921" cy="342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24000" y="5105447"/>
            <a:ext cx="9525000" cy="16001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CD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Pen Drive-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িধা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ধাগুলো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C6AE59-F30C-4C9B-A8E7-C2B689238106}"/>
              </a:ext>
            </a:extLst>
          </p:cNvPr>
          <p:cNvSpPr/>
          <p:nvPr/>
        </p:nvSpPr>
        <p:spPr>
          <a:xfrm>
            <a:off x="4267200" y="152400"/>
            <a:ext cx="33528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879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1277</TotalTime>
  <Words>282</Words>
  <Application>Microsoft Office PowerPoint</Application>
  <PresentationFormat>Widescreen</PresentationFormat>
  <Paragraphs>37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Nikosh</vt:lpstr>
      <vt:lpstr>NikoshBAN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 USER</cp:lastModifiedBy>
  <cp:revision>351</cp:revision>
  <dcterms:created xsi:type="dcterms:W3CDTF">2013-09-24T04:40:22Z</dcterms:created>
  <dcterms:modified xsi:type="dcterms:W3CDTF">2020-02-02T19:00:54Z</dcterms:modified>
</cp:coreProperties>
</file>