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300" r:id="rId8"/>
    <p:sldId id="275" r:id="rId9"/>
    <p:sldId id="293" r:id="rId10"/>
    <p:sldId id="301" r:id="rId11"/>
    <p:sldId id="295" r:id="rId12"/>
    <p:sldId id="297" r:id="rId13"/>
    <p:sldId id="298" r:id="rId14"/>
    <p:sldId id="299" r:id="rId15"/>
    <p:sldId id="288" r:id="rId16"/>
    <p:sldId id="263" r:id="rId17"/>
    <p:sldId id="260" r:id="rId18"/>
    <p:sldId id="265" r:id="rId19"/>
    <p:sldId id="264" r:id="rId20"/>
    <p:sldId id="287" r:id="rId21"/>
    <p:sldId id="291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0-01-30T17:33:58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10641 15131,'-25'0,"1"-25,-1 25,25-25,-25 25,25-25,-25 25,25-24,-25-1,1 0,24 0,-25 25,25-25,0 1,-25-1,0 0,25 0,-25 0,25 1,0-1,0 0,0 0,-24 0,24 1,0-1,0 0,0 0,0 0,0 1,0-1,0 0,0 0,0 0,0 1,0-1,0 0,0 0,0 0,0 0,0 1,0-1,0-25,0 25,0 1,0-1,0 0,0 0,0 0,0 1,0-26,0 25,0 0,0 1,0-1,0 0,0 0,0 0,0 1,0-1,0 0,0 0,0 0,0 1,0-1,0 0,0 0,24 0,-24-24,0 24,0 0,0 0,25 25,-25-24,0-1,0 0,0 0,0 0,25 1,-25-1,0 0,0 0,25 25,-25-25,0 0,0 1,0-1,25 25,-25-25,0 0,24 0,-24 1,25-1,-25 0,0 0,25 0,-25 1,0-1,0 0,0 0,0 0,0 1,0-1,0 0,0 0,0 0,0 1,0-1,0 0,0 0,0 0,0 1,-25 24,25-25,0 0,0 0,-25 0,1 1,24-1,0 0,-25 25,25-25,0 0,0 1,-25 24,25-25,-25 0,25 0,-25 0,25 0,0 1,0-1,-24 0,-1 25,25-25,0 0,0 1,0-1,0 0,-25 0,25 0,0 1,0-1,0 0,0 0,0 0,0 1,0-1,0 0,0 0,0 0,0 1,0-1,0 0,0 0,0 0,0 1,0-1,0 0,0 0,0 0,0 1,0-1,0 0,0 0,0 0,25 1,-25-1,25 0,-1 0,1 0,0 0,0 25,0-24,-1 24,1 0,0 0,0-25,0 0,24 25,-24 0,25 0,-1 0,1 0,-1 25,-24-25,50 25,-51-25,1 0,0 0,0 0,0 24,24-24,-24 25,0 0,0-25,0 25,-1-25,1 0,0 25,-25 0,25-25,0 0,-25 24,24-24,1 25,-25 0,50-25,-50 25,25-25,-1 25,1-25,-25 24,25 1,0 0,0-25,-1 25,1 0,25-1,-25-24,-1 25,1 0,0 0,0 0,0-25,-25 24,0 1,0 0,24 0,-24 0,0-1,0 1,0 0,0 0,0 0,0-1,0 1,-24-25,24 25,0 0,0 0,0-1,0 1,0 0,0 0,0 0,0-1,0 1,0 0,0 0,0 0,0 0,0-1,0 1,0 0,0 0,0 0,0-1,0 1,0 0,0 0,0 0,0-1,0 1,0 0,0 0,0 0,0-1,0 1,0 0,0 0,0 0,24-1,-24 1,0 0,0 0,0 0,0-1,0 1,0 0,0 0,25 0,-25-1,25 1,-25 0,0 0,0 0,0-1,0 1,0 0,0 0,0 0,0 0,0-1,0 1,0 0,0 0,0 0,0-1,0 1,-25 0,25 0,0 0,0-1,-25 1,25 0,0 0,0 0,-24-1,24 1,0 0,-25-25,25 25,0 0,0-1,-25 1,25 0,0 0,0 0,-25-1,25 1,0 0,0 0,-25 0,25-1,0 1,0 0,0 0,0 0,0-1,0 1,0 0,-24-25,24 25,0 0,0-1,0 1,0 0,0 0,0 0,0 0,24-25,-24 49,25-49,-25 25,0 0,25 0,-25-1,25 1,0-25,-25 25,0 0,24 0,-24-1,25 1,-25 0,0 0,25 0,0-25,-25 24,25 1,-25 0,24-25,1 25,-25 0,0-1,0 1,25-25,-25 25,0 0,0 0,0-1,0 1,0 0,0 0,0 0,0-1,0 1,-25-25,0 25,25 0,-24-25,24 25,-25-25,25 24,-25-24,0 0,0 0,1 0,24 25,-25-25,0 0,0 0,0 0,25 25,-24-25,-1 0,0 0,0 0,0 0,1 25,-1-25,0 0,0 0,0 0,1 0,-1 0,0 0,0 0,0 0,1 0,-1 0,0 0,0 0,0 0,1 0,-1 0,0 0,0 0,0 0,0 0,1 0,-1 0,0 0,-25 0,26 0,24-25,-50 25,25-25,0 25,1 0,-1-25,0 25,0-24,0 24,1 0,24-25,-25 25,0 0,25-25,-25 25,25-25,-25 25,25-25,-24 25,-1-24,0-1,25 0,-25 0,25 0,-25 1,1-1,24 0</inkml:trace>
  <inkml:trace contextRef="#ctx0" brushRef="#br0" timeOffset="27699.4179">11361 11212,'0'-25,"0"-25,0 25,0-24,0 24,24 0,-24 0,0 1,0-1,25 0,0-25,-25 26,25-1,-25 0,25 25,-25-25,24 25,-24-25,25 25,-25-24,25-1,0 25,0-25,-1 25,1-25,0 25,25-25,-50 1,24 24,1 0,0 0,-25-25,25 25,0-25,24 25,-24-25,0 25,0 0,-1 0,1 0,0 0,0 0,24 0,-24 25,-25 0,25-25,0 0,-25 25,25-25,-25 24,25-24,-25 25,24 0,1-25,-25 25,25-25,-25 25,25-25,-25 24,25 1,-1 0,1 0,-25 0,25-1,-25 1,0 0,25 0,0-25,-25 25,0-1,24-24,-24 25,0 0,25 25,0-50,-25 24,0 26,0-25,25 0,-25 0,0-1,0 1,0 0,0 0,0 0,0-1,0 1,0 0,0 0,25-25,-25 25,0-1,24 1,-24 0,0 0,0 0,0-1,0 1,0 0,0 0,0 0,25-1,-25 1,0 0,0 0,0 0,0-1,0 1,0 0,0 0,25-25,-25 25,0-1,25 1,0 0,-25 0,0 0,0-1,24 1,-24 0,0 0,25-25,0 25,-25 24,25-24,-25 0,25 0,-1-25,-24 25,25-25,-25 24,25 1,-25 0,25 0,0 0,-25-1,24-24,-24 25,25 0,-25 0,0 0,25-1,-25 1,25 25,-25-25,0-1,0 1,25-25,-25 25,0 0,0 0,0-1,0 1,0 0,0 0,0 0,0-1,0 1,0 0,0 0,0 24,0-24,0 0,0 0,-25 0,0 24,0-49,25 25,-25-25,1 0,24 25,24 0,-24 0,25-1,-25 1,0 0,25 0,-25 0,0-1,0 1,25-25,-25 25,0 0,0 0,0-1,25 1,-25 0,0 0,0 0,24-1,-24 1,0 0,25 0,-25 0,25-1,-25 1,0 0,0 0,25-25,-25 25,25-25,-25 24,0 1,25-25,-25 25,24 0,-24 0,0-1,0 1,0 0,0 0,0 0,0-1,0 1,0 0,0 0,-24-25,24 25,0 0,0-1,0 1,0 0,0 0,-25-25,0 49,25-24,0 0,-25 0,25 0,0-1,0 1,0 0,0 0,0 0,0-1,0 1,0 0,-25 25,0-50,25 24,-24-24,-1 25,0-25,0 0,0 0,1 0,-1 25,0-25,-25 25,1-25,24 0,0 0,25 49,-25-49,1 0,-1 0,0 0,0 0,0 0,1 0,-26 0,25 0,-24 0,24 0,0 0,0 0,0 0,1 0,-26 0,25 0,0 0,1 0,-1 0,-25 0,25 0,0 0,1 0,-1 0,0 0,0 0,0 0,-24 0</inkml:trace>
  <inkml:trace contextRef="#ctx0" brushRef="#br0" timeOffset="42315.8072">13221 15007,'-25'0,"0"25,0-25,25 24,0 1,0 0,0 0,0 0,25-1,-25 1,25-25,0 25,0 0,0-25,-1 25,-24-1,25-24,-25 25,25-25,0 0,0 25,-1-25,1 0,0 25,0 0,0-25,-1 0,1 0,-25 25,25-25,0 0,0 24,-1 1,1-25,0 0,25 0,-26 0,1 0,0 0,0 0,0 0,-1 0,1 0,-25 25,25-25,0 0,0 0,-1 0,1 0,0 0,0 0,0 0,-1 0,26 0,-25 0,0 0,-1 0,1 0,0 0,0 0,0 0,0 0,-1 0,1 0,0 0,0 0,-25-25,25 25,-1 0,26 0,-25 0,0 0,-1 0,1 0,0 0,0 0,0 0,-1 0,1 0,0 0,0 0,0 0,-1 0,1 0,0 0,0 0,0 0,-1 0,1 0,0 0,0 0,0 0,-1 0,1 0,0 0,0 0,0 25,-1-25,1 0,0 0,0 0,0 0,0 0,-1-25,1 25,0 0,0 0,0-25,-1 25,26-24,-25 24,0-25,-1 0,1 25,-25-25,25 25,-25-25,25 25,-25-25,25 25,-25-24,24 24,1-50,-25 25,25 0,-25 1,0-1,0 0,25 25,-25-25,0 0,25 25,-25-24,24 24,1 0,0 0,0 24,24 1,-24-25,0 0,25 25,-26 0,1-25,0 0,0 25,0-25,-1 0,1 0,0 0,0 0,0 0,0 0,-1 0,1 0,0 0,0 0,0 0,-1 0,1 0,-25-25,25 25,-25-25,25 25,0-25,-1 25,-24-25,0 1,0-1,25 25,-25-25,0 0,0 0,0 1,0-1,0 0,0 0,0 0,0-24,-25 24,1 0,24 0,-25 25,25-24,0-1,-25 0,0 25,25-25,-25 0,25 1,-24-1,-1 25,25-25,-25 0,0 0,0 1,1 24,24-25,-25 0,25 0,0 0,-25 25,25-25,0 1,0-1,0 0,-25-25,25 26,0-1,0 0,-25 0,25 0,0 1,-25-26,1 50,-1 0,-25-50,1 50,24 0,0 0,0-24,0 24,1 0,-26 0,25-25,25 0,-25 25,1-25,-1 25,25-25,-25 25,-25-49,26 49,24-25,-50 0,25 25,0-25,1 25,-1 0,0 0,0-24,0 24,1 0,-1 0,0 0,0 0,25-25,-25 25,1 0,-1 0,0 0,0 0,0 0,0 0,1 0,-1 0,0 0,-25 0,26 0,-1 0,0 25,0-25,0 24,1-24,-1 0,0 25,25 0,-50-25,26 25,-1 0,0-25,0 24,0-24,25 25,-24 0,-1-25,25 25,-25-25,25 25,-25-25,25 24,-25 1,1-25,24 25,-25 0,0 24,25-24,-25-25,0 25,25 0,-24 0,-1-1,0 1,0 0,0 0,1-25,-1 0,0 0,0 25,-25-1,26-24,-1 0,0 0,-25 0,26 0,-1 0,-25 0,25 0,1 0,-26 0,25 0,0 0,-24 0,24 0,-25 0,26 0,-26 0,25 0,0 0,1 0,-26 0,25 0,0 0,1 0,-26 0,25 0,0 0,1 0,-1 0,25 25,-25-25,25 25,0 0</inkml:trace>
  <inkml:trace contextRef="#ctx0" brushRef="#br0" timeOffset="89891.8201">15379 13593,'0'-25,"0"0,0 1,0-1,0 0,0 0,0 0,25 1,-25-1,0 0,25 25,-1-25,-24 0,0 1,0-1,0 0,0 0,25 0,-25 0,0 1,0-1,0 0,0 0,25 25,-25-25,0 1,0-1,25 25,-25-25,0 0,25 0,-25 1,0-1,24 0,-24 0,0 0,25 1,-25-1,0 0,0 0,25 0,-25 1,25 24,-25-25,0 0,0 0,25 0,-25 1,0-1,0 0,0 0,0 0,0 1,0-1,0 0,0 0,0 0,0 1,0-1,0 0,-25 25,0-25,0 0,25 0,-25 25,25-24,-24 24,-1 0,0-25,-25 25,50-25,-24 0,-1 25,0-25,0 25,25-24,-25-1,0 25,1-25,-1 0,-25-24,25 24,1 0,-1-25,0 50,25-24,-25-1,25 0,-25 25,25-25,0 0,-24 25,-1-24,25-1,-25 0,0 0,25 0,-25 1,1 24,-1-25,0 25,0 0,0-25,1 25,-1 0,0-25,0 25,0 0,-24-25,24 25,0 0,0 0,-49 0,24-24,26 24,-1 0,0 0,0 0,-49 0,49 0,-25 0,25 0,1 0,-1 0,0 0,0 0,0 0,-24 0,24 0,-25 0,26 0,-26 0,25 0,0 0,1 0,-1 0,0 0,-25 0,26 0,-1 24,0-24,0 0,0 0,1 0,-1 25,0-25,0 0,25 25,-25-25,1 0,-1 25,0-25,-25 0,26 0,-26 0,-25-25,51 25,-26 0,0-25,26 25,-26-25,25 25,0 0,-24 0,-1-24,25 24,-24-25,-26 25,51 0,-1 0,0 0,0 0</inkml:trace>
  <inkml:trace contextRef="#ctx0" brushRef="#br0" timeOffset="132541.7044">15652 12254,'0'-25,"25"25,-1-25,1 25,0 0,0 0,0-25,-1 25,1-25,0 0,0 25,0-24,-1 24,1-25,-25 0,25 25,-25-25,50 25,-50-25,24 25,-24-49,25 24,-25 0,0 0,0 1,0-1,0 0,0 0,0 0,25 25,-25-24,25-1,-25 0,25 0,-1 25,1-25,0 25,0 0,-25-24,25 24,-1 0,1 0,-25-25,25 25,0 0,0 0,-25-25,25 25,-1 0,1 0,0 0,0 0,0 0,-1 0,1 0,0 0,0 0,0 0,-1 0,1 0,0 0,0 0,0 0,-1 0,1 0,0 0,0 0,24 50,-24-50,0 0,49 24,1 1,-26-25,1 25,-25-25,0 0,-25 25,24 24,1-24,0-25,-25 25,25-25,-25 25,25 0,-1-1,1-24,-25 25,25-25,-25 50,25-50,-25 25,25-1,0 1,-1 0,1 25,0-50,-25 24,25-24,-25 25,25 0,-25 0,49 0,-24 0,-25-1,0 1,25-25,0 25,-25 0,24-25,-24 25,50-1,-50 1,25 0,24 0,-49 0,25-25,0 0,-25 24,25-24,0 0,-25 25,24-25,1 25,0 0,0-25,0 25,-1-25,1 0,25 49,-25-49,-1 0,26 25,-25-25,0 0,24 25,-24 0,25-1,-50 1,25-25,-1 25,1-25,-25 25,25 0,-25-1,25-24,-25 25,0 0,25 0,-25 0,0-1,0 1,0 0,0 0,0 0,0-1,0 1,0 0,0 0,0 0,-25-25,25 25,-25-1,0 1,0-25,1 0,24 25,-25-25,0 0,0 25,0 0,0-25,1 0,24 24,-25-24,0 0,0 25,0 0,1-25,-1 0,0 0,25 25,-25-25,0 0,1 0,-1 25,0-25,25 24,-25-24,0 0,1 0,-1 0,0 0,0 0,0 0,-24 25,24-25,0 0,0 25,1 0,-1-25,0 0,0 0,25 25,-25-25,-24 0,49 24,-25-24,0 25,0 0,1 0,24 0,-25-25,25 24,0 1,-25 0,25 0,0 0,0-1,0 1,0 0,-25-25,25 25,0 0,0-1,-25 26,25-25,0 0,-25-25,25 24,0 1,0 0,0 0,0 0,-24-1,24 1,-25 0,25 0,0 0,0 0,-25-1,25 1,0 0,0 0,-25-25,25 25,-25-1,25 1,0 0,-24 0,24 0,0-1,-25-24,25 25,-25 0,0 0,0 0,1-1,-1-24,0 0,25 25,-25-25,-24 25,24-25,0 0,25 25,-25-25,0 0,1 0,-1 0,-25 25,25-25,-24 0,24 0,0 24,0-24,1 0,-1 0</inkml:trace>
  <inkml:trace contextRef="#ctx0" brushRef="#br0" timeOffset="143884.6365">18703 13122,'25'24,"-1"-24,1 25,0-25,0 0,0 0,-1 0,1 0,0 0,0 0,0 0,-1 0,1 0,0 0,0 0,0 0,-1 0,1 0,0 0,0 0,0 0,-1 0,1 0,0 0,0 0,0 0,24 0,-24 0,0 0,0 0,-1 0,1 0,0 0,0 0,0 0,0 0,-1 0,1 0,0-25,0 25,0-24,-1 24,1 0,0 0,25 0,-26 0,1 0,0-25,0 0,0 25,-1 0,1-25,0 25,0 0,0 0,24-25,-24 1,0 24,0-25,-1 25,1-25,25 25,-25-25,-1 25,1-25,-25 1,25 24,-25-25,25 0,0 0,-25 0,24 25,-24-24,25-1,-25 0,25 25,0-25,0 0,-25 1,24-1,1 25,0-25,0 25,-25-25,25 0,0 25,-1 0,1 0,-25-24,25 24,0 0,0 0,-25-25,24 25,1 0,-25-25,25 25,25-25,-1 25,-24 0,25 0,-1 0,26-25,-26 25,1 0,-25 0,-1 0,1 0,0 0,0 0,0 0,-1 0,1 25,0-25,0 25,-25 0,25-25,-25 25,24-1,1 1,-25 0,25-25,-25 25,25-25,-25 25,25-1,-25 1,0 0,25 25,-1-50,-24 24,0 1,25-25,-25 25,0 0,25 0,0-1,-25 1,0 0,25-25,-25 25,0 0,0-1,24 1,-24 0,0 0,25 0,0-25,-25 24,0 26,0-25,25-25,-25 25,0 0,0-1,0 1,0 0,0 0,25-25,-1 25,-24-1,0 1,0 0,0 0,0 0,0-1,0 1,0 0,0 0,0 0,-24-1,24 1,-25 0,25 0,-25-25,25 25,-25-1,0 1,1 0,-1 0,0 0,0-1,0-24,25 25,-24-25,-1 25,0-25,25 25,-25 0,0-25,25 24,-25-24,25 25,-24-25,-1 0,0 25,0-25,0 25,1-25,-1 0,25 25,-25-25,0 0,0 0,1 24,-1-24,0 0,0 0,25 25,-49-25,24 0,-25 0,1 0,24 25,0-25,0 0,0 0,1 0,-26 25,25-25,0 0,-24 0,-1 25,25-25,1 0,-1 0,-25 24,25-24,-24 0,24 0,0 0,-25 25,26-25,-1 0,0 25,-25-25,26 0,-1 0,0 0,0 0,0 0,-24 25,24 0,-25-25,1 0,24 25,0-25,-24 24,24-24,0 0,0 0,0 25,1-25,24 25,-25-25,-25 25,25-25,1 0,24 25,-25-25,0 0,0 24,0-24,25 25,-24-25,-1 0,0 0,25 25,-25-25,0 0,0 0,-24 0,24 25,0-25,0 25,1-25,-26 24,25-24,-24 25,24 0,0-25,-25 0,26 25,-26 0,25-25,-24 0,24 0,25 24,-25-24,-25 0,26 0,-26 25,50 0,-50-25,1 0,24 25,0-25,-24 0,24 25,0-25,-25 0,25 0,-49 24,49-24,0 0,1 0,-26 0,0 0,1 25,24-25,-25 0,1 0,24 0,0 0,-24 0,-1 0,0 0,26 0,-26 0,25 0,0 0,1 0,-1 0,0 0,0 0,0 0,-24 0,-1 0,0 0,26 0,-26 0,25 0,0 0,1 0,-1 0,25-25,-25 25,25-24,-25 24,0 0,25-25,-24 0</inkml:trace>
  <inkml:trace contextRef="#ctx0" brushRef="#br0" timeOffset="170485.2911">12601 10964,'0'24,"25"-24,24-49,-24 49,0-25,0 25,24-25,-49 0,25 25,0 0,0-24,-1 24,26-25,-25 0,24 0,-24 25,0-25,0 25,0 0,-1-24,26 24,-50-25,25 25,25-25,-26 25,1-25,0 25,0 0,0-25,-1 25,1 0,0-24,0 24,0 0,-1 0,1 0,0 0,0-25,0 25,-1 0,1 0,0-25,0 25,0-25,-1 25,1 0,0 0,0-25,24 25,-24-24,0 24,0 0,0 0,-1-25,1 0,0 25,0 0,24-25,-24 25,0-25,0 1,0-1,-1 25,-24-25,25 25,0 0,0-25,-25 0,50 25,-50-24,49 24,-24-25,-25 0,25 25,0 0,-1 0,-24-25,25 25,0-25,0 25,-25-24,25 24,-1 0,-24-25,25 25,0 0,0-25,0 25,-1-25,1 25,0-25,0 25,0 0,-1 0,1-25,0 25,0 0,0 0,-1 0,1 0,0 0,0-24,0 24,-1 0,1 0,0 0,0 0,0 0,-1 0,1 0,0 0,0 0,0 0,0 0,-1 0,1 0,0 0,25 0,-26 0,1 0,0 0,0 0,0 0,-1 0,1 0,0 0,0 0,0 0,-1 0,1 0,0 0,0 0,0 0,-1 0,1 0,0 0,0 0,0-25,-1 25,1 0,0 0,25 0,-50-25,24 25,1 0,0 0,0 0,0-25,-1 0,1 1,0-1,0 25,-25-25,25 25,0-25,-1 25,1-25,0 25,0 0,0 0,-25-24,24 24,1 0,0 0,0 0,0 0,-1 0,1 0,0 0,0 0,0 0,-1 0,1 0,0 24,0 1,0-25,-1 0,-24 25,50-25,-50 25,25-25,0 0,24 49,-24-49,0 25,0-25,-1 25,1 0,0 0,0-1,0-24,-1 25,26 0,-25-25,-25 25,25-25,-25 25,49-25,-49 25,25-1,25-24,-50 25,25-25,-1 25,-24 0,25-25,-25 25,25-25,-25 24,25-24,0 25,-25 0,24-25,-24 25,25-25,-25 25,0 24,25-49,-25 25,25-25,-25 25,25 0,-25-1,24 1,-24 0,0 0,25-25,-25 25,25-25,-25 24,0 1,25 0,-25 25,0-26,25-24,-1 25,-24 0,25 0,0 0,0-1,0 1,-1-25,1 0,0 0,0 0,0 0,-1 0,26 0,-25 0,0 0,-1 0,1 25,25-25,-25 0,-1 0,1 25,0-25,0 0,0 25,0-1,-1 1,1-25,-25 25,25-25,-25 25,25-25,0 25,-25-1,24-24,-24 25,25-25,-25 25,25-25,0 25,-25 0,0 0,25-25,-25 24,0 1,0 0,24-25,-24 25,0 0,0-1,0 1,0 0,0 0,0 0,0-1,0 1,0 0,0 0,0 0,0-1,-24-24,-1 25,25 0,-25 0,25 0,-25-25,25 24,-25-24,25 25,0 0,-24-25,-1 25,0 0,0-1,25 1,-49-25,49 25,-25-25,25 25,-25 0,0-25,0 0,25 24,-25-24,-24 0,49 25,-25-25,0 0,25 25,-25-25,1 25,-1-25,0 0,0 0,0 25,1-25,-1 0,0 0,0 24,0-24,1 0,-1 0,0 0,0 0,0 0,1 0,-1 0,0 0,0 0,0 0,-24 0,24 0,0 0</inkml:trace>
  <inkml:trace contextRef="#ctx0" brushRef="#br0" timeOffset="207938.3608">18777 11112,'-25'0,"25"-24,0-1,0 0,0 0,0 0,0 1,0-1,0 0,0 0,0 0,0-24,0 24,25 0,-25 0,0 1,25-1,-25 0,0 0,25 0,-25 1,25-26,-1 25,-24 0,25 1,-25-1,25-25,0 25,-25 1,0-1,25 25,-25-25,24 25,-24-25,25 25,-25-25,25 1,-25-1,25 25,0-50,-1 50,-24-25,25 1,0-1,0 0,24 0,-24 0,25 25,-25 0,-1-25,1 25,0 0,0 0,0 0,-1 0,1 0,0 0,0 0,0 0,0 0,24 0,-24 0,0 25,0-25,-1 25,-24 0,25 0,0-25,0 25,0-25,-1 24,1 1,0-25,25 50,-26-50,-24 25,25-25,0 24,-25 1,25-25,0 25,-1-25,1 25,-25 0,25-25,0 0,-25 24,25-24,-1 25,1-25,0 0,0 25,-25 0,25-25,-1 0,1 25,0-25,0 24,0-24,-1 25,1 0,0-25,0 25,0 0,-1-25,1 24,0-24,-25 25,25-25,0 25,0-25,-1 25,1 0,0-25,-25 24,25-24,0 0,-25 25,0 0,0 0,0 0,0-1,24-24,-24 25,0 0,0 0,0 0,25-25,-25 24,0 1,0 0,0 0,0 0,0-1,0 1,25 0,-25 0,0 0,0 0,0-1,0 1,0 0,0 0,0 0,0-1,0 1,25 0,0 0,-1 0,1-1,0 1,0 0,0 0,-1 0,1-1,0 1,0-25,0 25,-25 0,24-25,1 25,0-25,0 24,0 1,-1-25,-24 25,25-25,0 25,-25 0,0-1,25 1,-25 0,0 0,0 0,25-1,-25 1,0 0,24-25,-24 25,25 0,-25-1,0 1,25 0,-25 0,25 0,-25 0,0-1,25 1,-25 0,0 0,0 0,0-1,0 1,0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0-01-30T17:42:36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9996 9872,'0'25,"0"0,25 0,-25-1,25-24,0 0,-25 25,25-25,-1 0,-24 25,25-25,0 25,0-25,0 0,-25 25,24-25,1 25,0-25,0 0,0 0,-1 0,1 24,0-24,0 0,0 0,-1 0,1 0,0 0,0 0,0 0,-1 0,1 0,0 0,49 0,-49 0,25 0,-1 0,-24 0,50 0,-51 0,26 0,-25 0,0 0,-1 0,1 0,0 0,0 0,0 0,0 25,-1-25,1 0,0 0,0 0,24 0,-24 0,25 0,-25 0,49 0,-49 0,24 0,-24 0,0 0,49 0,-49 0,0 0,25 0,-26 0,26 0,-25 0,0 0,24 0,-24 0,0 0,0 0,-1 0,1 0,0 0,0 0,0 0,0 0,-1 25,1-25,0 0,0 0,0 25,24-25,-24 0,0 0,0 0,-1 0,1 0,0 0,0 0,0 25,-1-25,1 0,0 0,0 0,0 0,-1 0,1 0,-25 24,25-24,0 0,24 0,-24 0,0 0,0 0,0 0,-1 0,26 0,-25 0,0 0,-1 0,1 0,0 0,0 0,0 0,0 0,-1 0,26 0,0 0,-26 0,26 0,-25 0,0 0,-1 0,1 0,0 0,0 0,0 0,24 0,-24 0,0 0,0 0,-25-24,24 24,26-25,-50 0,25 25,-25-25,25 25,-25-25,24 1,1-1,-25 0,0 0,0 0,0 0,0 1,0-1,0 0,0 0,-25 0,25 1,0-1,-24 0,24 0,0 0,-25 1,25-1,0 0,-25 0,0 0,25 1,0-1,-25 25,25-25,0 0,-24 0,24 1,-25-1,0 0,25 0,-25 25,25-25,-25 1,1-1,-1 0,0 0,0 0,0 25,1 0,24-24,-50-1,25 25,0 0,1-25,-1 25,0 0,0 0,25-25,-25 25,1 0,-1 0,0-25,0 25,0 0,0 0,-24-24,24 24,-25 0,26 0,24-25,-50 25,0-25,26 25,-1 0,0-25,0 0,25 0,-25 25,25-24,-24 24,-1-50,25 25,-25 0,25 1,0-1,-25 25,25-25,0 0,-25 0,25 1,0-1,0 0,0 0,0 0,0 1,0-1,0 0,-24 25,24-25,0 0,0 1,-25-1,25 0,-25 0,0 25,0-25,1 1,-1 24,0-25,0 25,0 0,1 0,-1-25,0 25,0-25,0 25,1 0,-1 0,0-25,0 25,0 0,0 0,1 0,-1 0,0 0,0 0,0 0,1 0,-1 0,0 0,0 0,0 0,1 0,-1 0,0 0,0 0,0 0,1 0,-1 0,0 0,0 0,-24 0,24 0,0 0,25 25,-25 0,0-25,1 25,-1-25,0 25,0-1,0 1,1 0,-1 0,0 0,25-1,-25-24,25 25,-25 0,1 0,-1-25,25 25,-25-25,0 24,0 1,0 0,1 0,-1 0,0-25,0 24,25 1,-49-25,49 25,-25-25,25 25,-25 0,0-1,0-24,1 25,-1-25,25 25,-25 0,0-25,-24 25,24-25,25 24,-25-24,0 0,0 0,25 25,-24-25,-26 0,25 0,0 0,-24 25,24-25,0 0,0 0,1 25,-1-25,0 0,0 0,0 0,-24 0,24 0,-25 25,26-25,-1 0,0 25,25-1,-25-24,0 25,0-25,1 25,-1 0,0 0,0-25,0 24,1 1,-1 0,0 0,0 0,0-1,25 1,-24-25,-1 25,25 0,-25-25,25 25,0-1,0 1,0 0,0 0,0 0,0-1,0 1,0 0,0 0,0 0,25-1,0 1,-25 0,0 0,24 0,1-1,0-24,-25 25,25-25,0 25,-1-25,-24 25,25-25,0 0,0 25,24-25,-49 24,25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0-01-31T15:05:15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9947 9128,'0'-49,"0"24,0-25,0 0,0 26,0-26,0 25,0 0,0 1,0-1,0 0,0 0,0 0,0 1,0-26,0 25,0 0,0 1,0-1,-25 0,25 0,0 0,0 1,-25 24,25-25,0 0,0-25,-25 1,25-1,0 25,-25 25,25-24,-24-1,-1-25,25 1,-25 24,25 0,-25 25,25-25,0 0,-25 25,25-49,0 24,0 0,-24-25,-1 26,25-1,0 0,0 0,-25 0,25 1,-25-26,25 0,0 26,-25-1,25 0,-24-25,24 26,0-1,0 0,-25 0,25-24,-25-1,25 25,0-24,0 24,0 0,0 0,0 0,0 1,0-1,-25-25,25 25,0 1,0-26,0 25,0 0,0 0,0 1,0-1,0 0,0 0,0 0,0 1,0-1,0 0,0 0,0 0,0 1,0-26,0 25,0 0,0-24,25 49,-25-25,25 25,-25-25,0 0,0 1,0-1,25 0,-25 0,0 0,24 1,1-1,-25 0,0 0,25 0,-25 1,0-1,25 0,0-25,-25 26,24 24,-24-25,0 0,0 0,25 25,-25-25,25 0,0 1,-25-1,25 25,-25-25,24 25,1-50,0 26,0-1,0 0,-1 25,1-25,0 25,-25-25,25 1,0 24,-25-25,25 25,-1-25,1 25,0-25,0 0,0 1,-1 24,1 0,-25-25,25 0,0 25,0-25,-1 25,26 0,0 0,-1 0,-24 0,25 0,-1 0,-24 0,0 0,0 0,-1 0,1 0,0 0,0 0,0 0,-1 0,1 0,-25-25,25 1,0 24,0 0,-1 0,26-25,-25 25,0 0,-1 0,1 0,0 0,0 0,0 0,0 0,-1 0,1-25,0 25,0 0,0-25,-1 25,1 0,0 0,0 0,0 0,-1 0,1 0,0 0,0 0,0 0,-1 0,1 0,0 0,-25 25,25 0,0-25,-25 25,24-25,1 24,0 1,-25 0,25-25,-25 25,0 0,25-25,-1 49,-24-24,0 0,25 0,-25-1,0 1,0 0,0 0,0 0,0-1,25 1,-25 0,25-25,-25 25,0 0,0-1,25-24,-25 25,0 0,0 25,0-25,0-1,24 26,-24-25,25 0,-25-1,0 1,0 0,0 0,0 0,25-25,-25 24,0 1,0 0,0 0,0 0,0-1,0 1,0 0,0 0,0 0,0-1,0 1,-25 0,25 0,0 0,0-1,-25 1,25 0,0 0,0 0,-24-25,24 24,-25 1,0 0,25 0,-25-25,25 25,-25-1,1-24,-1 0,0 0,0 0,0 0,1 0,-1 0,0 0,0 0,0 25,1 0,-1-25,25 25,-25-25,25 25,0 0,0-1,0 1,0 0,0 0,0 0,-25-1,25 1,0 0,0 0,0 0,-25-25,25 24,0 1,0 0,0 0,0 0,0-1,0 1,0 25,0-25,0-1,0 1,0 0,0 0,0 0,-24-1,24 1,0 0,0 0,0 0,-25-1,25 1,0 0,0 0,0 0,0-1,0 1,0 0,0 0,0 0,0-1,0 1,0 25,0 0,0-26,0 1,25 0,-25 0,0 0,0-1,0 1,0 0,0 0,0 0</inkml:trace>
  <inkml:trace contextRef="#ctx0" brushRef="#br0" timeOffset="14833.7852">12129 5531</inkml:trace>
  <inkml:trace contextRef="#ctx0" brushRef="#br0" timeOffset="33513.0435">11931 5606,'25'0,"0"0,74-25,-50 25,-24 0,25 0,-25 0,0-25,-1 25,1 0,0 0,0-25,0 25,-1 0,1 0,0 0,0 0,0 0,-25-24,24 24,1 0,0 0,0 0,24-25,-24 25,0-25,0 25,0 0,-1 0,1 0,25 0,-25 0,-1 0,1-25,0 25,0 0,0 0,-1 0,1 0,0 0,0-25,0 25,-1 0,1 0,0 0,0-24,0 24,0 0,-1 0,1 0,25 0,-25 0,-1-25,1 25,0 0,0 0,0 0,-1 0,1-25,0 25,0 0,0 0,-1 0,1 0,0 0,0 0,0 0,-1 0,1 0,0 0,0 0,0 0,-1 0,26 0,-25 0,0 0,-1 0,-24 25,25-25,0 0,-25 25,25-25,0 24,-1 1,-24 0,25 0,-25 0,0-1,0 1,0 0,0 0,25-25,-25 25,0-1,0 1,0 0,25 0,-25 0,0-1,0 26,0-25,0 0,0 0,0-1,0 1,0 0,0 0,0 0,0-1,0 1,-25 0,25 0,0 0,-25-25,25 49,-25-49,1 25,24 25,-25-50,25 24,-25 1,0-25,0 25,1 0,-1-25,25 25,0-1,-25-24,25 25,-25-25,25 25,0 0,0 0,0-1,0 1,0 0,0 0,0 0,0-1,0 1,0 0,0 0,0 0,0-1,0 1,0 0,0 0,0 0,0 0,0-1,0 1,0 0,0 0,0 0,0-1,0 1,0 0,0 0,0 0,0-1,0 1,0 0,0 0,0 0,0-1,0 1,0 0,0 0,0 0,0-1,0 1,0 0,0 0,0 0,-25-25,1 0,-1 0,0 0,0 0,0 0,1 0,-1 0,0 0,0 0,0 0,1 0,-1 0,0 0,0 0,0 0,1 0,-1 0,0 0,0 0,-24 0,24 0,0 0,-25 0,26 0,-1 0,0 0,0 0,0 0,0 0,1 0,-1 0,0 0,0 0,0 0,1 0,-1 0,0 0,0 0,0 0,25 24,-49-24,49 25,-25 0,0 0,0-25,25 25,-24-1,24 1,-25 0,25 0,-25 0,25-1,-25 1,25 0,0 0,0 0,-25-1,25 1,0 0,0 0,0 0,0 0,0-1,0 1,-24 0,24 0,0 0,0-1,0 1,0 0,0 0,-25 0,25-1,-25-24</inkml:trace>
  <inkml:trace contextRef="#ctx0" brushRef="#br0" timeOffset="86482.456">14015 7218,'49'0,"-24"0,0 25,0-25,24 25,-24-25,0 0,0 0,-1 0,-24 25,25-25,0 0,0 0,0 24,0-24,-1 25,-24 0,25 0,0 0,0-1,-25 1,25 0,-25 0,24 24,-24 1,25-50,-25 25,0 0,25-25,-25 49,0-24,0 0,25 0,-25-1,0 1,25 0,-25 0,0 0,24-25,-24 24,0 1,0 0,25 0,-25 0,0 0,0-1,25 1,-25 0,25 0,-25 0,25-1,-25 1,24 0,-24 0,25 0,-25-1,25 1,-25 0,0 25,25-50,-25 24,0 1,0 0,25 0,-25 0,0-1,24-24,1 0,0 0,0 0,0 0,-1 0,1 0,0 0,-25-24,25 24,0 0,-1-25,1 25,0 0,0 0,0 0,24 0,-24 0,0 0,0 0,0 0,49 0,50 0,-74 0,-1 0,1 0,-25 25,24-25,-24 0,0 24,-25 1,0 0,-25 0,25 0,0-1,0 1,0 0,0 0,0 0,0-1,0 1,0 0,0 0,0 0,0-1,-25 1,25 0,0 0,0 0,0 0,0-1,0 1,0 0,-25-25,25 25,0 0,0-1,-24 26,24-25,0 0,-25-1,0 1,0 0,0-25,25 25,-24 0,-1-25,0 0,0 24,0 1,1-25,-26 25,50 0,-25-25,0 0,1 25,-1-25,25 24,-50 1,25 0,0 0,25 0,0-1,-24 1,-1 0,25 0,-25 0,0-25,0 0,1 0,-1 24,0-24,0 0,0 0,1 0,-1 0,0 0,0 0,0 0,1 0,-1 0,-25 25,25-25,1 0,-1 0,0 0,0 0,-24 25,24-25,0 0,0 0,0 0,1 0,-1 0,0 0,0 0,0 0,1 0,-1 0,0 0,0 0,0 0,0 0,1 0,-1 0,0 0,0 0,0 0,1 0,-1 0,0 0,0 0,0 0,1 0,-26 25</inkml:trace>
  <inkml:trace contextRef="#ctx0" brushRef="#br0" timeOffset="129225.5136">15850 8558,'0'24,"25"-24,0 0,24 0,1 0,-25-24,0-1,-1 25,1 0,0-25,0 25,-25-25,25 25,-25-25,24 1,1-1,-25 0,0 0,0 0,0 1,0-1,0 0,0 0,0 0,0 1,25-1,-25-25,25 50,-25-25,0-24,25 24,-25-25,24 25,1 1,0-1,-25 0,25 0,0 25,-25-25,0 1,25 24,-25-25,24 0,1 0,0 0,0 1,0-1,-1 0,1 25,-25-25,25 25,0-25,0 25,-1 0,1-24,0 24,0-25,0 25,-1 0,1 0,0 0,0-25,0 25,-1 0,1-25,0 25,0-25,24 1,-24 24,0 0,0 0,0-25,-1 25,1 0,0 0,0 0,0 0,-1 0,1 0,0 0,0 0,0 0,-1 0,1 0,0 0,0 0,0 0,0 0,-25 25,24-25,1 24,0 1,0-25,0 25,-1-25,1 25,-25 0,25-25,0 24,0 1,-1 0,1 0,0-25,-25 25,25-25,0 24,-1-24,1 25,-25 0,25-25,-25 25,50-25,-26 25,1-1,0-24,-25 25,25-25,0 25,-1 0,1 0,0-1,0-24,-25 25,25 0,-25 0,24 25,1-26,-25 1,25 0,-25 0,0 0,0-1,25 1,0-25,-25 25,24 0,-24 0,0-1,0 1,25 0,-25 0,25 0,0-25,-25 24,0 1,0 0,25-25,-25 25,25 0,-25-1,0 1,24-25,1 25,0 0,0 0,-25-1,0 1,25-25,-25 25,24 0,-24 0,25 24,-25-24,25-25,-25 25,25 0,-25-1,25-24,-25 25,0 0,0 0,0 0,0 0,0-1,0 1,0 0,0 0,0 0,0-1,0 1,0 0,0 0,0 0,0-1,0 1,0 0,0 0,0 0,-25-25,25 24,0 1,0 0,0 0,-25 0,25-1,0 1,-25 25,25-25,-25-1,25 1,0 0,0 0,0 0,-24-1,-1-24,25 25,0 0,0 0,0 0,-25-1,25 1,0 0,-25 0,25 0,-25 0,25-1,-24 1,24 0,0 0,-25-25,25 25,-25 24,0-49,25 25,-25 0,0 0,25-1,-24-24,-1 25,0 0,0 0,25 0,-25-1,1-24,24 25,-25 0,0 0,0-25,25 25,-25-25,25 24,-24 1,-1 0,0-25,0 25,0 24,1-49,24 25,-25-25,25 25,-25 0</inkml:trace>
  <inkml:trace contextRef="#ctx0" brushRef="#br0" timeOffset="150202.7648">14089 5432,'0'-25,"0"1,25-1,-25 0,25 25,-1 0,1-25,0 25,0-25,0 1,-1 24,1 0,0 0,0 0,0-25,24 0,-24 25,25 0,-1 0,-24-25,0 25,0 0,0 0,24 0,-24 0,0 0,24-25,-24 25,25 0,-25 0,-1 0,26 0,-25 0,24 0,1 0,-25 0,0 0,24 0,-24 0,0 0,0 0,-1 25,1-25,0 0,0 0,-25 25,25-25,0 0,24 25,-24 0,0-25,0 0,-25 24,49-24,-49 25,25-25,0 25,0-25,24 0,-24 25,0 24,0-49,-1 0,26 25,-25-25,0 25,-1 0,1 0,0-25,0 49,0-49,-1 0,1 25,0 0,0-25,0 25,-1-25,26 24,-25 1,0 0,-1-25,26 25,-25 0,0-25,-25 24,25-24,-25 25,24-25,-24 25,25 0,0-25,-25 25,0 0,0 24,0-24,0 0,0 0,0-1,25-24,-25 25,0 0,0 0,0 0,0 24,0-24,0 0,0 0,0-1,0 1,0 0,0 0,0 0,0-1,0 1,0 0,0 0,0 0,0-1,0 1,0 0,0 0,0 0,0-1,0 1,-25-25,0 25,25 0,-25 0,25-1,0 1,-24 0,-1 0,25 0,-25-25,25 49,-25-24,0-25,25 25,-25 0,1 0,-1-1,0-24,25 25,0 0,-25 0,0 0,1-1,24 1,-25-25,0 0,25 25,-25-25,0 25,1-25,24 25,-25-1,0 1,0 0,25 0,0 0,-25-1,25 1,0 0,0 0,0 0,0-1,0 1,0 0,0 0,0 0,0-1,0 1,0 0,0 0,0 0,0-1,0 1,0 0,0 0,0 0,25-1,-25 1,0 0,25 0,-25 0,0 0,25-25,-25 24,0 1,0 0,25 0,-1 0,-24 24,25-24,0 0,-25 0,25-1</inkml:trace>
  <inkml:trace contextRef="#ctx0" brushRef="#br0" timeOffset="168656.5832">18653 8558,'25'0,"0"0,0 0,-1 0,1-25,0 25,25 0,-26-25,1 25,0 0,0 0,0 0,-25-25,24 0,1 25,0-24,0 24,-25-25,25 25,-25-25,0 0,0 0,0 1,0-1,0 0,0 0,0 0,0 1,0-1,0 0,-25 25,25-25,0 0,-25 25,0-24,25-1,-25 0,25 0,-24 0,24 0,0 1,-25-1,25 0,-25 25,25-25,0-24,0 24,-25 0,25 0,0 0,0 1,0-1,0 0,-25 0,25 0,0 1,0-1,0 0,-24 0,24 0,0 1,0-26,0 25,0-24,0 24,0 0,24 25,-24-25,0 0,0 1,25-1,0 0,-25 0,25 0,0 1,-1-1,-24 0,25 25,0-25,0 25,0-25,-1 1,1 24,-25-25,25 25,-25-25,25 25,-25-25,25 25,-1-25,-24 0,0 1,0-1,0 0,0 0,0 0,0 1,0-1,0 0,-24 0,24 0,-25 1,25-1,0 0,-25 25,25-25,0 0,-25 25,25-24,0-1,-25 0,25 0,0 0,-24 25,24-24,0-1,0 0,-25 0,0-24,25 24,-25 0,25 0,0 0,0-24,-25 24,25 0,0 0,-24 25,24-24,0-1,0 0,0 0,0 0,0 0,0 1,0-1,-25 0,25 0,0 0,0 1,0-1,0 0,0 0,0 0,0 1,0-1,0 0,0 0,-25 0,0 1,25-1,0-25,-25 50,1-49,24 24,-25 0,25 0,0 0,-25 25,0-49,0 24,1 0,24 0,-25 25,25-24,-25-1,25 0,-25 0,0 0,25 1,0-1,-24 25,24-25,-50 0,50 0,-25 25,0-25,0 1,25-1,-24 25,-1-25,0 25,25-25,-50 0,26 1,-26-1,25 25,0 0,1-25,-26 25,25 0,0-25,1 25,-1 0,0 0,0 0,0 0,1 0,-1 0,0 0,0 0,0 0,1-25,-1 25,0 0,0 0,0 0,1 0,-1 0,0 0,0 0,0 0,1 0,-1 0,0 0,0 0,-25 0,26 0,-1 0,0 0,0 0,0 0,-24 0,24 0,0 0,0 0,1 0,-26 0,25 0,25 25,-25-25,1 0,-1 0,0 25,-25-25,26 25,-1 0,0-25,0 0,0 24,1-24,-1 0,25 25,-25-25,0 0,25 25,-25 0,1-25,-26 49,25-24,0-25,25 25,-24-25,-1 50,0-50,25 25,-25-1,25 1,-25 0,25 0,-24 0,-1-1,25 1,-25-25,25 25,0 0,-25 0,25-1,0 1,-25 0,0 0,25 0,-24-1,24 1,0 25,0-25,0-1,-25 1,0 0,25 0,0 0,0-1,-25 1,25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853-3BF1-439C-A884-9243B113C57A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A249-E0AD-4C7C-8ABF-8F2EBD7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0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853-3BF1-439C-A884-9243B113C57A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A249-E0AD-4C7C-8ABF-8F2EBD7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853-3BF1-439C-A884-9243B113C57A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A249-E0AD-4C7C-8ABF-8F2EBD7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4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853-3BF1-439C-A884-9243B113C57A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A249-E0AD-4C7C-8ABF-8F2EBD7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8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853-3BF1-439C-A884-9243B113C57A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A249-E0AD-4C7C-8ABF-8F2EBD7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853-3BF1-439C-A884-9243B113C57A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A249-E0AD-4C7C-8ABF-8F2EBD7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6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853-3BF1-439C-A884-9243B113C57A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A249-E0AD-4C7C-8ABF-8F2EBD7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853-3BF1-439C-A884-9243B113C57A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A249-E0AD-4C7C-8ABF-8F2EBD7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853-3BF1-439C-A884-9243B113C57A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A249-E0AD-4C7C-8ABF-8F2EBD7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3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853-3BF1-439C-A884-9243B113C57A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A249-E0AD-4C7C-8ABF-8F2EBD7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853-3BF1-439C-A884-9243B113C57A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A249-E0AD-4C7C-8ABF-8F2EBD7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9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D3853-3BF1-439C-A884-9243B113C57A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1A249-E0AD-4C7C-8ABF-8F2EBD7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6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9761" y="1320714"/>
            <a:ext cx="890106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5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12099234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139" y="1569660"/>
            <a:ext cx="8087314" cy="30469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 পাঠ্য বই এর </a:t>
            </a:r>
            <a:r>
              <a:rPr lang="en-US" sz="9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পৃষ্ঠ বের কর। 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774" y="1548261"/>
            <a:ext cx="3750365" cy="49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75"/>
          <a:stretch/>
        </p:blipFill>
        <p:spPr>
          <a:xfrm>
            <a:off x="0" y="1"/>
            <a:ext cx="12225445" cy="24727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0" y="2472745"/>
            <a:ext cx="4056845" cy="772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6845" y="2472745"/>
            <a:ext cx="4056845" cy="772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3690" y="2472745"/>
            <a:ext cx="4056845" cy="772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19139"/>
            <a:ext cx="4056845" cy="7727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6845" y="4419139"/>
            <a:ext cx="4056845" cy="7727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8" name="Rectangle 7"/>
          <p:cNvSpPr/>
          <p:nvPr/>
        </p:nvSpPr>
        <p:spPr>
          <a:xfrm>
            <a:off x="8113690" y="4419139"/>
            <a:ext cx="4056845" cy="7727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774" y="3721994"/>
            <a:ext cx="1159099" cy="6181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6845" y="3721994"/>
            <a:ext cx="756633" cy="56667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9600" y="3721994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204751"/>
            <a:ext cx="1332411" cy="7727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অংকে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2412" y="5204750"/>
            <a:ext cx="2724434" cy="7727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২৫৭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2502" y="5204751"/>
            <a:ext cx="5818034" cy="77273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দুইশত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সাতান্ন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3759" y="3721994"/>
            <a:ext cx="1159099" cy="6181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32796" y="3721994"/>
            <a:ext cx="756633" cy="56667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95868" y="3721994"/>
            <a:ext cx="756633" cy="56667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58940" y="3721994"/>
            <a:ext cx="756633" cy="56667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34891" y="3721994"/>
            <a:ext cx="756633" cy="56667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57634" y="3721994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5668" y="3721994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813702" y="3721994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41736" y="3721994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869770" y="3721994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397804" y="3721994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84299" y="5191870"/>
            <a:ext cx="2274641" cy="77273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05183"/>
            <a:ext cx="4056845" cy="772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6845" y="3705183"/>
            <a:ext cx="4056845" cy="772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3690" y="3705183"/>
            <a:ext cx="4056845" cy="772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14261"/>
            <a:ext cx="4056845" cy="7727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6845" y="5214261"/>
            <a:ext cx="4056845" cy="7727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3690" y="5214261"/>
            <a:ext cx="4056845" cy="7727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774" y="4517116"/>
            <a:ext cx="1159099" cy="6181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6845" y="4517116"/>
            <a:ext cx="756633" cy="56667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9600" y="4517116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999873"/>
            <a:ext cx="1332411" cy="7727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অংকে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2412" y="5999872"/>
            <a:ext cx="2724434" cy="7727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২৩৬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2502" y="5999873"/>
            <a:ext cx="5818034" cy="77273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দুইশত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ছত্রিশ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3759" y="4517116"/>
            <a:ext cx="1159099" cy="6181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32796" y="4517116"/>
            <a:ext cx="756633" cy="56667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95868" y="4517116"/>
            <a:ext cx="756633" cy="56667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57634" y="4517116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5668" y="4517116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813702" y="4517116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41736" y="4517116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869770" y="4517116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84299" y="5986992"/>
            <a:ext cx="2274641" cy="77273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11" y="-148951"/>
            <a:ext cx="12211346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05183"/>
            <a:ext cx="4056845" cy="772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6845" y="3705183"/>
            <a:ext cx="4056845" cy="772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3690" y="3705183"/>
            <a:ext cx="4056845" cy="772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14261"/>
            <a:ext cx="4056845" cy="7727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6845" y="5214261"/>
            <a:ext cx="4056845" cy="7727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8" name="Rectangle 7"/>
          <p:cNvSpPr/>
          <p:nvPr/>
        </p:nvSpPr>
        <p:spPr>
          <a:xfrm>
            <a:off x="8113690" y="5214261"/>
            <a:ext cx="4056845" cy="7727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9" name="Rectangle 8"/>
          <p:cNvSpPr/>
          <p:nvPr/>
        </p:nvSpPr>
        <p:spPr>
          <a:xfrm>
            <a:off x="51238" y="4517116"/>
            <a:ext cx="1159099" cy="6181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1237" y="4517116"/>
            <a:ext cx="687848" cy="56667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999873"/>
            <a:ext cx="1332411" cy="7727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অংকে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2412" y="5999872"/>
            <a:ext cx="2724434" cy="7727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৩৬২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2502" y="5999873"/>
            <a:ext cx="5818034" cy="77273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তিনশত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বাষট্টি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5955" y="4517116"/>
            <a:ext cx="1159099" cy="6181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0928" y="4517116"/>
            <a:ext cx="687848" cy="56667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7740" y="4517116"/>
            <a:ext cx="687848" cy="56667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41736" y="4517116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869770" y="4517116"/>
            <a:ext cx="528034" cy="476518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84299" y="5986992"/>
            <a:ext cx="2274641" cy="77273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157"/>
            <a:ext cx="12192000" cy="35672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387006" y="4517116"/>
            <a:ext cx="1159099" cy="6181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70412" y="4513413"/>
            <a:ext cx="687848" cy="56667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27095" y="4513413"/>
            <a:ext cx="687848" cy="56667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97395" y="4513413"/>
            <a:ext cx="687848" cy="56667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6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394297"/>
            <a:ext cx="4056845" cy="772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6845" y="4394297"/>
            <a:ext cx="4056845" cy="772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3690" y="4394297"/>
            <a:ext cx="4056845" cy="772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14261"/>
            <a:ext cx="4056845" cy="7727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6845" y="5214261"/>
            <a:ext cx="4056845" cy="7727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3690" y="5214261"/>
            <a:ext cx="4056845" cy="7727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999873"/>
            <a:ext cx="1332411" cy="7727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অংকে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2412" y="5999872"/>
            <a:ext cx="2724434" cy="7727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৭৪৮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2502" y="5999873"/>
            <a:ext cx="5818034" cy="77273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সাতশত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আটচল্লিশ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84299" y="5986992"/>
            <a:ext cx="2274641" cy="77273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73" y="133754"/>
            <a:ext cx="12001317" cy="42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0014" y="1490162"/>
            <a:ext cx="6926598" cy="3631763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32006" y="124378"/>
            <a:ext cx="11614255" cy="117945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rgbClr val="FF33CC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 algn="ctr" defTabSz="3200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7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কথায়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৮১৫</a:t>
            </a:r>
            <a:endParaRPr lang="en-US" sz="7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6200" y="1516902"/>
            <a:ext cx="1179455" cy="1179455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154368" y="2795301"/>
            <a:ext cx="9067588" cy="1179455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আটশত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পনেরো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3569" y="2837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154367" y="1516135"/>
            <a:ext cx="9067588" cy="1179455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734" y="4103902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090818" y="4158487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আটশত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একদশ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734" y="5424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090818" y="5479476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৮১৫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32006" y="124378"/>
            <a:ext cx="11614255" cy="117945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rgbClr val="FF33CC"/>
          </a:solid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 algn="ctr" defTabSz="3200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কথায় লিখঃ-২৩৮ </a:t>
            </a:r>
            <a:endParaRPr lang="en-US" sz="7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6200" y="1516902"/>
            <a:ext cx="1179455" cy="1179455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075879" y="1503256"/>
            <a:ext cx="9102325" cy="1179455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দুইশত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আটত্রিশ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3569" y="2837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110616" y="2824245"/>
            <a:ext cx="9067588" cy="1179455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1986" y="4143658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104071" y="4198243"/>
            <a:ext cx="9064876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২৩৮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1986" y="5464647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104071" y="5519232"/>
            <a:ext cx="9064876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দুইশত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32006" y="124378"/>
            <a:ext cx="11614255" cy="117945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rgbClr val="FF33CC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 algn="ctr" defTabSz="3200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7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 লিখঃ-৯৫৭</a:t>
            </a:r>
            <a:endParaRPr lang="en-US" sz="7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6200" y="1516902"/>
            <a:ext cx="1179455" cy="1179455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154367" y="5478726"/>
            <a:ext cx="9067588" cy="1179455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নয়শত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সাতান্ন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3569" y="2837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154367" y="1516135"/>
            <a:ext cx="9067588" cy="1179455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নয়শত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পাচদশ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734" y="4103902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105224" y="2837498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734" y="5424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090818" y="4158112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৯৫৭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0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32006" y="124378"/>
            <a:ext cx="11614255" cy="117945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rgbClr val="FF33CC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 algn="ctr" defTabSz="3200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7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১১১</a:t>
            </a:r>
            <a:endParaRPr lang="en-US" sz="7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6200" y="1516902"/>
            <a:ext cx="1179455" cy="1179455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139960" y="4158113"/>
            <a:ext cx="9067588" cy="1179455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একশত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এগারো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3569" y="2837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154367" y="1516135"/>
            <a:ext cx="9067588" cy="1179455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১১১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734" y="4103902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105224" y="2837498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734" y="5424891"/>
            <a:ext cx="1179455" cy="1179455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090818" y="5479476"/>
            <a:ext cx="9165873" cy="117945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একশত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একদশ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US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143" y="555172"/>
            <a:ext cx="4191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143" y="1848395"/>
            <a:ext cx="7545977" cy="400109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6000" b="1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োঃ মোস্তফা কামাল </a:t>
            </a:r>
            <a:endParaRPr lang="en-US" sz="60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i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b="1" i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i="1" dirty="0">
                <a:latin typeface="NikoshBAN" pitchFamily="2" charset="0"/>
                <a:cs typeface="NikoshBAN" pitchFamily="2" charset="0"/>
              </a:rPr>
              <a:t>শিকড়ী </a:t>
            </a:r>
            <a:r>
              <a:rPr lang="en-US" sz="5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bn-BD" sz="5400" b="1" i="1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5400" b="1" i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b="1" i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i="1" dirty="0">
                <a:latin typeface="NikoshBAN" pitchFamily="2" charset="0"/>
                <a:cs typeface="NikoshBAN" pitchFamily="2" charset="0"/>
              </a:rPr>
              <a:t>সাতক্ষীরা </a:t>
            </a:r>
            <a:r>
              <a:rPr lang="en-US" sz="5400" b="1" i="1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bn-BD" sz="5400" b="1" i="1" dirty="0">
                <a:latin typeface="NikoshBAN" pitchFamily="2" charset="0"/>
                <a:cs typeface="NikoshBAN" pitchFamily="2" charset="0"/>
              </a:rPr>
              <a:t>, সাতক্ষীরা।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n-BD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 bondhon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6" y="1848394"/>
            <a:ext cx="3138855" cy="40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321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3" y="1483565"/>
            <a:ext cx="2466975" cy="1857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321" y="0"/>
            <a:ext cx="6378754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592" y="3514262"/>
            <a:ext cx="10009196" cy="280076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লিখঃ</a:t>
            </a:r>
            <a:endParaRPr lang="en-US" sz="8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১৫৩ খ) ৬৯৯ গ) ১৩৫ </a:t>
            </a:r>
            <a:r>
              <a:rPr lang="bn-IN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9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938" y="0"/>
            <a:ext cx="8181474" cy="18620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0"/>
            <a:ext cx="1924334" cy="1924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2590" y="2524259"/>
            <a:ext cx="6632621" cy="26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6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39151"/>
            <a:ext cx="11995052" cy="64956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842448" y="1433014"/>
            <a:ext cx="8181474" cy="37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3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4632" y="644027"/>
            <a:ext cx="614376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9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4632" y="2350856"/>
            <a:ext cx="6143767" cy="372409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শ্রেণি:-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BD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বিষয়:-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গণণা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(সংখ্যা গণণা-১০১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১০০০০)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52" y="644028"/>
            <a:ext cx="4275680" cy="55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160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348" y="103115"/>
            <a:ext cx="5791200" cy="156966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127" y="1784493"/>
            <a:ext cx="11327642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SutonnyMJ" pitchFamily="2" charset="0"/>
                <a:cs typeface="SutonnyMJ" pitchFamily="2" charset="0"/>
              </a:rPr>
              <a:t>wkLbdj: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2.2.2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nvRv‡ii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¸”Q •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G‡`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10,000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ch©šÍÍ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MYbv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2.2.3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Qwe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PvU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MYbv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3.1.1 101 †_‡K 10,000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chšÍ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¸‡”Qi `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jMZ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MYbv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msL¨vq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</a:t>
            </a:r>
            <a:endParaRPr lang="bn-BD" sz="4400" dirty="0" smtClean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122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9551" y="257942"/>
            <a:ext cx="6517154" cy="952795"/>
          </a:xfrm>
          <a:ln w="38100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7698" y="1210737"/>
            <a:ext cx="7560859" cy="26537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62142" y="4096451"/>
            <a:ext cx="2052034" cy="95279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81978" y="4096450"/>
            <a:ext cx="2052034" cy="95279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01814" y="4096449"/>
            <a:ext cx="2052034" cy="95279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5" name="TextBox1" r:id="rId2" imgW="2057400" imgH="990720"/>
        </mc:Choice>
        <mc:Fallback>
          <p:control name="TextBox1" r:id="rId2" imgW="2057400" imgH="99072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2275" y="5164138"/>
                  <a:ext cx="2052638" cy="9921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" name="TextBox2" r:id="rId3" imgW="2057400" imgH="990720"/>
        </mc:Choice>
        <mc:Fallback>
          <p:control name="TextBox2" r:id="rId3" imgW="2057400" imgH="99072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1575" y="5164138"/>
                  <a:ext cx="2052638" cy="9921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" name="TextBox3" r:id="rId4" imgW="2048040" imgH="990720"/>
        </mc:Choice>
        <mc:Fallback>
          <p:control name="TextBox3" r:id="rId4" imgW="2048040" imgH="99072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02463" y="5164138"/>
                  <a:ext cx="2051050" cy="9921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9445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892" y="506910"/>
            <a:ext cx="6611815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077" y="2347935"/>
            <a:ext cx="11805313" cy="2923877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গণণা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(সংখ্যা 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গণণা-১০১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032281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688554" y="-2645447"/>
            <a:ext cx="681489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604" y="4942433"/>
            <a:ext cx="11668836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পিঁপড়ের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পিপাসা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8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28175" y="-2728175"/>
            <a:ext cx="6735650" cy="12192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705840" y="3491640"/>
              <a:ext cx="4232880" cy="2089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6480" y="3482280"/>
                <a:ext cx="4251600" cy="21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473640" y="2955600"/>
              <a:ext cx="1545120" cy="732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4280" y="2946240"/>
                <a:ext cx="156384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420000" y="1625040"/>
              <a:ext cx="3509640" cy="226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0640" y="1615680"/>
                <a:ext cx="3528360" cy="22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0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46569" y="392428"/>
            <a:ext cx="3502174" cy="2425943"/>
            <a:chOff x="2246569" y="156220"/>
            <a:chExt cx="3502175" cy="13867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6569" y="156221"/>
              <a:ext cx="1693845" cy="1386703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4899" y="156220"/>
              <a:ext cx="1693845" cy="1386703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6682"/>
          <a:stretch/>
        </p:blipFill>
        <p:spPr>
          <a:xfrm>
            <a:off x="6101737" y="392428"/>
            <a:ext cx="2559556" cy="25542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6569" y="3043448"/>
            <a:ext cx="3502175" cy="87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9686" y="3043445"/>
            <a:ext cx="2923658" cy="87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14286" y="3043446"/>
            <a:ext cx="2923658" cy="87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6569" y="4014800"/>
            <a:ext cx="3502175" cy="87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19686" y="4014797"/>
            <a:ext cx="2923658" cy="87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14286" y="4014798"/>
            <a:ext cx="2923658" cy="87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46569" y="4972503"/>
            <a:ext cx="3502175" cy="87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19686" y="4972500"/>
            <a:ext cx="6018258" cy="87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257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46569" y="5930202"/>
            <a:ext cx="3502175" cy="87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কথায়:-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19686" y="5930203"/>
            <a:ext cx="6018258" cy="87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দুইশত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সাতান্ন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84912" y="618186"/>
            <a:ext cx="1046683" cy="2200183"/>
            <a:chOff x="10431886" y="262239"/>
            <a:chExt cx="1016659" cy="26724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1887" y="1428748"/>
              <a:ext cx="1016658" cy="15059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41"/>
            <a:stretch/>
          </p:blipFill>
          <p:spPr>
            <a:xfrm>
              <a:off x="10431886" y="262239"/>
              <a:ext cx="1016658" cy="1166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49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324</Words>
  <Application>Microsoft Office PowerPoint</Application>
  <PresentationFormat>Custom</PresentationFormat>
  <Paragraphs>142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বাস্তব পর্যায়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hp</cp:lastModifiedBy>
  <cp:revision>55</cp:revision>
  <dcterms:created xsi:type="dcterms:W3CDTF">2020-01-29T15:38:19Z</dcterms:created>
  <dcterms:modified xsi:type="dcterms:W3CDTF">2020-02-03T03:14:55Z</dcterms:modified>
</cp:coreProperties>
</file>