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7" r:id="rId3"/>
    <p:sldId id="257" r:id="rId4"/>
    <p:sldId id="260" r:id="rId5"/>
    <p:sldId id="272" r:id="rId6"/>
    <p:sldId id="262" r:id="rId7"/>
    <p:sldId id="319" r:id="rId8"/>
    <p:sldId id="263" r:id="rId9"/>
    <p:sldId id="264" r:id="rId10"/>
    <p:sldId id="318" r:id="rId11"/>
    <p:sldId id="320" r:id="rId12"/>
    <p:sldId id="269" r:id="rId13"/>
    <p:sldId id="321" r:id="rId14"/>
    <p:sldId id="3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E2C8F8-4C6F-4F8C-846B-B1148CCE087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P\Desktop\1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0493" y="893398"/>
            <a:ext cx="9863536" cy="567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54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7AF2AC-C60E-47D4-B521-05E0F16250C3}"/>
              </a:ext>
            </a:extLst>
          </p:cNvPr>
          <p:cNvSpPr txBox="1"/>
          <p:nvPr/>
        </p:nvSpPr>
        <p:spPr>
          <a:xfrm>
            <a:off x="0" y="883124"/>
            <a:ext cx="12192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একক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কাজের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সমা</a:t>
            </a:r>
            <a:r>
              <a:rPr lang="as-IN" sz="4800" dirty="0">
                <a:solidFill>
                  <a:srgbClr val="FF0000"/>
                </a:solidFill>
              </a:rPr>
              <a:t>ধ</a:t>
            </a:r>
            <a:r>
              <a:rPr lang="en-US" sz="4800" dirty="0">
                <a:solidFill>
                  <a:srgbClr val="FF0000"/>
                </a:solidFill>
              </a:rPr>
              <a:t>া</a:t>
            </a:r>
            <a:r>
              <a:rPr lang="as-IN" sz="4800" dirty="0">
                <a:solidFill>
                  <a:srgbClr val="FF0000"/>
                </a:solidFill>
              </a:rPr>
              <a:t>ন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AD1BAD-77C0-49FD-AE1D-76A670C84721}"/>
              </a:ext>
            </a:extLst>
          </p:cNvPr>
          <p:cNvSpPr txBox="1"/>
          <p:nvPr/>
        </p:nvSpPr>
        <p:spPr>
          <a:xfrm>
            <a:off x="359764" y="2049517"/>
            <a:ext cx="9308892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১। </a:t>
            </a:r>
            <a:r>
              <a:rPr lang="as-IN" sz="3600" dirty="0">
                <a:solidFill>
                  <a:srgbClr val="002060"/>
                </a:solidFill>
              </a:rPr>
              <a:t>ঢ</a:t>
            </a:r>
            <a:r>
              <a:rPr lang="en-US" sz="3600" dirty="0">
                <a:solidFill>
                  <a:srgbClr val="002060"/>
                </a:solidFill>
              </a:rPr>
              <a:t>া</a:t>
            </a:r>
            <a:r>
              <a:rPr lang="as-IN" sz="3600" dirty="0">
                <a:solidFill>
                  <a:srgbClr val="002060"/>
                </a:solidFill>
              </a:rPr>
              <a:t>ক</a:t>
            </a:r>
            <a:r>
              <a:rPr lang="en-US" sz="3600" dirty="0">
                <a:solidFill>
                  <a:srgbClr val="002060"/>
                </a:solidFill>
              </a:rPr>
              <a:t>া, </a:t>
            </a:r>
            <a:r>
              <a:rPr lang="as-IN" sz="3600" dirty="0">
                <a:solidFill>
                  <a:srgbClr val="002060"/>
                </a:solidFill>
              </a:rPr>
              <a:t>ত</a:t>
            </a:r>
            <a:r>
              <a:rPr lang="en-US" sz="3600" dirty="0">
                <a:solidFill>
                  <a:srgbClr val="002060"/>
                </a:solidFill>
              </a:rPr>
              <a:t>া</a:t>
            </a:r>
            <a:r>
              <a:rPr lang="as-IN" sz="3600" dirty="0">
                <a:solidFill>
                  <a:srgbClr val="002060"/>
                </a:solidFill>
              </a:rPr>
              <a:t>ম</a:t>
            </a:r>
            <a:r>
              <a:rPr lang="en-US" sz="3600" dirty="0">
                <a:solidFill>
                  <a:srgbClr val="002060"/>
                </a:solidFill>
              </a:rPr>
              <a:t>া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২।না</a:t>
            </a:r>
            <a:r>
              <a:rPr lang="as-IN" sz="3600" dirty="0">
                <a:solidFill>
                  <a:srgbClr val="002060"/>
                </a:solidFill>
              </a:rPr>
              <a:t>চ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পড়</a:t>
            </a:r>
            <a:endParaRPr lang="en-US" sz="3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৩। </a:t>
            </a:r>
            <a:r>
              <a:rPr lang="en-US" sz="3600" dirty="0" err="1">
                <a:solidFill>
                  <a:srgbClr val="002060"/>
                </a:solidFill>
              </a:rPr>
              <a:t>প্রক</a:t>
            </a:r>
            <a:r>
              <a:rPr lang="as-IN" sz="3600" dirty="0">
                <a:solidFill>
                  <a:srgbClr val="002060"/>
                </a:solidFill>
              </a:rPr>
              <a:t>ৃ</a:t>
            </a:r>
            <a:r>
              <a:rPr lang="en-US" sz="3600" dirty="0">
                <a:solidFill>
                  <a:srgbClr val="002060"/>
                </a:solidFill>
              </a:rPr>
              <a:t>ত</a:t>
            </a:r>
            <a:r>
              <a:rPr lang="as-IN" sz="3600" dirty="0">
                <a:solidFill>
                  <a:srgbClr val="002060"/>
                </a:solidFill>
              </a:rPr>
              <a:t>ি</a:t>
            </a:r>
            <a:r>
              <a:rPr lang="en-US" sz="3600" dirty="0">
                <a:solidFill>
                  <a:srgbClr val="002060"/>
                </a:solidFill>
              </a:rPr>
              <a:t>র </a:t>
            </a:r>
            <a:r>
              <a:rPr lang="en-US" sz="3600" dirty="0" err="1">
                <a:solidFill>
                  <a:srgbClr val="002060"/>
                </a:solidFill>
              </a:rPr>
              <a:t>শেষে</a:t>
            </a:r>
            <a:endParaRPr lang="en-US" sz="3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C:\Users\ZP\Desktop\Capture.JPG"/>
          <p:cNvPicPr>
            <a:picLocks noChangeAspect="1" noChangeArrowheads="1"/>
          </p:cNvPicPr>
          <p:nvPr/>
        </p:nvPicPr>
        <p:blipFill>
          <a:blip r:embed="rId2"/>
          <a:srcRect l="28703" r="27984"/>
          <a:stretch>
            <a:fillRect/>
          </a:stretch>
        </p:blipFill>
        <p:spPr bwMode="auto">
          <a:xfrm flipH="1">
            <a:off x="8754256" y="1918742"/>
            <a:ext cx="3437744" cy="458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638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D00E3F-F9A3-41C6-9DA4-5580C9976BEE}"/>
              </a:ext>
            </a:extLst>
          </p:cNvPr>
          <p:cNvSpPr txBox="1"/>
          <p:nvPr/>
        </p:nvSpPr>
        <p:spPr>
          <a:xfrm>
            <a:off x="1618938" y="853145"/>
            <a:ext cx="8802069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দল</a:t>
            </a:r>
            <a:r>
              <a:rPr lang="as-IN" sz="4400" dirty="0">
                <a:solidFill>
                  <a:srgbClr val="FF0000"/>
                </a:solidFill>
              </a:rPr>
              <a:t>গ</a:t>
            </a:r>
            <a:r>
              <a:rPr lang="en-US" sz="4400" dirty="0">
                <a:solidFill>
                  <a:srgbClr val="FF0000"/>
                </a:solidFill>
              </a:rPr>
              <a:t>ত </a:t>
            </a:r>
            <a:r>
              <a:rPr lang="as-IN" sz="4400" dirty="0">
                <a:solidFill>
                  <a:srgbClr val="FF0000"/>
                </a:solidFill>
              </a:rPr>
              <a:t>ক</a:t>
            </a:r>
            <a:r>
              <a:rPr lang="en-US" sz="4400" dirty="0">
                <a:solidFill>
                  <a:srgbClr val="FF0000"/>
                </a:solidFill>
              </a:rPr>
              <a:t>া</a:t>
            </a:r>
            <a:r>
              <a:rPr lang="as-IN" sz="4400" dirty="0">
                <a:solidFill>
                  <a:srgbClr val="FF0000"/>
                </a:solidFill>
              </a:rPr>
              <a:t>জ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2BB73F-AF33-4BA3-8DE8-AFC9B524C4F0}"/>
              </a:ext>
            </a:extLst>
          </p:cNvPr>
          <p:cNvSpPr txBox="1"/>
          <p:nvPr/>
        </p:nvSpPr>
        <p:spPr>
          <a:xfrm>
            <a:off x="674556" y="1899108"/>
            <a:ext cx="11197653" cy="86177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১। </a:t>
            </a:r>
            <a:r>
              <a:rPr lang="as-IN" sz="3200" dirty="0">
                <a:solidFill>
                  <a:srgbClr val="FF0000"/>
                </a:solidFill>
              </a:rPr>
              <a:t>প</a:t>
            </a:r>
            <a:r>
              <a:rPr lang="en-US" sz="3200" dirty="0">
                <a:solidFill>
                  <a:srgbClr val="FF0000"/>
                </a:solidFill>
              </a:rPr>
              <a:t>্</a:t>
            </a:r>
            <a:r>
              <a:rPr lang="as-IN" sz="3200" dirty="0">
                <a:solidFill>
                  <a:srgbClr val="FF0000"/>
                </a:solidFill>
              </a:rPr>
              <a:t>র</a:t>
            </a:r>
            <a:r>
              <a:rPr lang="en-US" sz="3200" dirty="0">
                <a:solidFill>
                  <a:srgbClr val="FF0000"/>
                </a:solidFill>
              </a:rPr>
              <a:t>ত</a:t>
            </a:r>
            <a:r>
              <a:rPr lang="as-IN" sz="3200" dirty="0">
                <a:solidFill>
                  <a:srgbClr val="FF0000"/>
                </a:solidFill>
              </a:rPr>
              <a:t>্</a:t>
            </a:r>
            <a:r>
              <a:rPr lang="en-US" sz="3200" dirty="0">
                <a:solidFill>
                  <a:srgbClr val="FF0000"/>
                </a:solidFill>
              </a:rPr>
              <a:t>য</a:t>
            </a:r>
            <a:r>
              <a:rPr lang="as-IN" sz="3200" dirty="0">
                <a:solidFill>
                  <a:srgbClr val="FF0000"/>
                </a:solidFill>
              </a:rPr>
              <a:t>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s-IN" sz="3200" dirty="0">
                <a:solidFill>
                  <a:srgbClr val="FF0000"/>
                </a:solidFill>
              </a:rPr>
              <a:t>ক</a:t>
            </a:r>
            <a:r>
              <a:rPr lang="en-US" sz="3200" dirty="0">
                <a:solidFill>
                  <a:srgbClr val="FF0000"/>
                </a:solidFill>
              </a:rPr>
              <a:t>ত </a:t>
            </a:r>
            <a:r>
              <a:rPr lang="as-IN" sz="3200" dirty="0">
                <a:solidFill>
                  <a:srgbClr val="FF0000"/>
                </a:solidFill>
              </a:rPr>
              <a:t>প</a:t>
            </a:r>
            <a:r>
              <a:rPr lang="en-US" sz="3200" dirty="0">
                <a:solidFill>
                  <a:srgbClr val="FF0000"/>
                </a:solidFill>
              </a:rPr>
              <a:t>্</a:t>
            </a:r>
            <a:r>
              <a:rPr lang="as-IN" sz="3200" dirty="0">
                <a:solidFill>
                  <a:srgbClr val="FF0000"/>
                </a:solidFill>
              </a:rPr>
              <a:t>র</a:t>
            </a:r>
            <a:r>
              <a:rPr lang="en-US" sz="3200" dirty="0">
                <a:solidFill>
                  <a:srgbClr val="FF0000"/>
                </a:solidFill>
              </a:rPr>
              <a:t>ক</a:t>
            </a:r>
            <a:r>
              <a:rPr lang="as-IN" sz="3200" dirty="0">
                <a:solidFill>
                  <a:srgbClr val="FF0000"/>
                </a:solidFill>
              </a:rPr>
              <a:t>া</a:t>
            </a:r>
            <a:r>
              <a:rPr lang="en-US" sz="3200" dirty="0">
                <a:solidFill>
                  <a:srgbClr val="FF0000"/>
                </a:solidFill>
              </a:rPr>
              <a:t>র </a:t>
            </a:r>
            <a:r>
              <a:rPr lang="as-IN" sz="3200" dirty="0">
                <a:solidFill>
                  <a:srgbClr val="FF0000"/>
                </a:solidFill>
              </a:rPr>
              <a:t>ক</a:t>
            </a:r>
            <a:r>
              <a:rPr lang="en-US" sz="3200" dirty="0">
                <a:solidFill>
                  <a:srgbClr val="FF0000"/>
                </a:solidFill>
              </a:rPr>
              <a:t>ি</a:t>
            </a:r>
            <a:r>
              <a:rPr lang="as-IN" sz="3200" dirty="0">
                <a:solidFill>
                  <a:srgbClr val="FF0000"/>
                </a:solidFill>
              </a:rPr>
              <a:t>ক</a:t>
            </a:r>
            <a:r>
              <a:rPr lang="en-US" sz="3200" dirty="0">
                <a:solidFill>
                  <a:srgbClr val="FF0000"/>
                </a:solidFill>
              </a:rPr>
              <a:t>ি 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E3BFFA-6EEC-42FF-8E5F-A3AA24234068}"/>
              </a:ext>
            </a:extLst>
          </p:cNvPr>
          <p:cNvSpPr txBox="1"/>
          <p:nvPr/>
        </p:nvSpPr>
        <p:spPr>
          <a:xfrm>
            <a:off x="659568" y="2856638"/>
            <a:ext cx="11197652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২।কৃৎ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প্রত্যয়ের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122" name="Picture 2" descr="C:\Users\ZP\Desktop\44150233960_1036a47edf_b.jpg"/>
          <p:cNvPicPr>
            <a:picLocks noChangeAspect="1" noChangeArrowheads="1"/>
          </p:cNvPicPr>
          <p:nvPr/>
        </p:nvPicPr>
        <p:blipFill>
          <a:blip r:embed="rId2"/>
          <a:srcRect l="8811" t="35464" r="11117"/>
          <a:stretch>
            <a:fillRect/>
          </a:stretch>
        </p:blipFill>
        <p:spPr bwMode="auto">
          <a:xfrm>
            <a:off x="3740046" y="3941035"/>
            <a:ext cx="4459574" cy="262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504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86C-0663-4E62-8912-76D20B42BE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34984" y="559634"/>
            <a:ext cx="4267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011617" y="1684875"/>
            <a:ext cx="1039091" cy="3231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756965" y="2492635"/>
            <a:ext cx="1039091" cy="3231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6756" y="1523292"/>
            <a:ext cx="208701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6652" y="2312838"/>
            <a:ext cx="393294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2698180" y="4459715"/>
            <a:ext cx="1039091" cy="3231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66590" y="5026968"/>
            <a:ext cx="208701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72402" y="3464797"/>
            <a:ext cx="252791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ross 41"/>
          <p:cNvSpPr/>
          <p:nvPr/>
        </p:nvSpPr>
        <p:spPr>
          <a:xfrm>
            <a:off x="5879912" y="4230494"/>
            <a:ext cx="304800" cy="346364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64185" y="4009800"/>
            <a:ext cx="78702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27150" y="4136549"/>
            <a:ext cx="174694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ross 44"/>
          <p:cNvSpPr/>
          <p:nvPr/>
        </p:nvSpPr>
        <p:spPr>
          <a:xfrm>
            <a:off x="5787200" y="5811353"/>
            <a:ext cx="304800" cy="346364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187111" y="5580966"/>
            <a:ext cx="124884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88812" y="5511413"/>
            <a:ext cx="1295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∙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চল্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652" y="5580966"/>
            <a:ext cx="208701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168" y="4051740"/>
            <a:ext cx="208701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D1A3FFE9-09F8-4699-9834-577BD2D38E01}"/>
              </a:ext>
            </a:extLst>
          </p:cNvPr>
          <p:cNvSpPr/>
          <p:nvPr/>
        </p:nvSpPr>
        <p:spPr>
          <a:xfrm>
            <a:off x="2870442" y="5709672"/>
            <a:ext cx="1180266" cy="3231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E912C7-CBFD-4C8D-8962-096370B6623E}"/>
              </a:ext>
            </a:extLst>
          </p:cNvPr>
          <p:cNvSpPr txBox="1"/>
          <p:nvPr/>
        </p:nvSpPr>
        <p:spPr>
          <a:xfrm>
            <a:off x="5484212" y="1684875"/>
            <a:ext cx="2182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ক্রিয়ার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মূল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7788CB-5498-461B-A82B-AAC1A13C276F}"/>
              </a:ext>
            </a:extLst>
          </p:cNvPr>
          <p:cNvSpPr txBox="1"/>
          <p:nvPr/>
        </p:nvSpPr>
        <p:spPr>
          <a:xfrm>
            <a:off x="6184712" y="2377079"/>
            <a:ext cx="218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শব্দ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মূল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7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171299-E3C2-4B90-A708-A41F3F6953CA}"/>
              </a:ext>
            </a:extLst>
          </p:cNvPr>
          <p:cNvSpPr txBox="1"/>
          <p:nvPr/>
        </p:nvSpPr>
        <p:spPr>
          <a:xfrm>
            <a:off x="2246973" y="811278"/>
            <a:ext cx="7391701" cy="132343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25000"/>
                  </a:schemeClr>
                </a:solidFill>
              </a:rPr>
              <a:t>ব</a:t>
            </a:r>
            <a:r>
              <a:rPr lang="as-IN" sz="8000" b="1" dirty="0">
                <a:solidFill>
                  <a:schemeClr val="bg2">
                    <a:lumMod val="25000"/>
                  </a:schemeClr>
                </a:solidFill>
              </a:rPr>
              <a:t>া</a:t>
            </a:r>
            <a:r>
              <a:rPr lang="en-US" sz="8000" b="1" dirty="0">
                <a:solidFill>
                  <a:schemeClr val="bg2">
                    <a:lumMod val="25000"/>
                  </a:schemeClr>
                </a:solidFill>
              </a:rPr>
              <a:t>ড়</a:t>
            </a:r>
            <a:r>
              <a:rPr lang="as-IN" sz="8000" b="1" dirty="0">
                <a:solidFill>
                  <a:schemeClr val="bg2">
                    <a:lumMod val="25000"/>
                  </a:schemeClr>
                </a:solidFill>
              </a:rPr>
              <a:t>ি</a:t>
            </a:r>
            <a:r>
              <a:rPr lang="en-US" sz="8000" b="1" dirty="0">
                <a:solidFill>
                  <a:schemeClr val="bg2">
                    <a:lumMod val="25000"/>
                  </a:schemeClr>
                </a:solidFill>
              </a:rPr>
              <a:t>র </a:t>
            </a:r>
            <a:r>
              <a:rPr lang="as-IN" sz="8000" b="1" dirty="0">
                <a:solidFill>
                  <a:schemeClr val="bg2">
                    <a:lumMod val="25000"/>
                  </a:schemeClr>
                </a:solidFill>
              </a:rPr>
              <a:t>ক</a:t>
            </a:r>
            <a:r>
              <a:rPr lang="en-US" sz="8000" b="1" dirty="0">
                <a:solidFill>
                  <a:schemeClr val="bg2">
                    <a:lumMod val="25000"/>
                  </a:schemeClr>
                </a:solidFill>
              </a:rPr>
              <a:t>া</a:t>
            </a:r>
            <a:r>
              <a:rPr lang="as-IN" sz="8000" b="1" dirty="0">
                <a:solidFill>
                  <a:schemeClr val="bg2">
                    <a:lumMod val="25000"/>
                  </a:schemeClr>
                </a:solidFill>
              </a:rPr>
              <a:t>জ</a:t>
            </a:r>
            <a:endParaRPr lang="en-US" sz="8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8F0024-B0E8-4D31-81BC-FDC3E3B9C2EC}"/>
              </a:ext>
            </a:extLst>
          </p:cNvPr>
          <p:cNvSpPr txBox="1"/>
          <p:nvPr/>
        </p:nvSpPr>
        <p:spPr>
          <a:xfrm>
            <a:off x="1589991" y="2333297"/>
            <a:ext cx="8671033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বা</a:t>
            </a:r>
            <a:r>
              <a:rPr lang="as-IN" sz="3200" dirty="0">
                <a:solidFill>
                  <a:srgbClr val="FF0000"/>
                </a:solidFill>
              </a:rPr>
              <a:t>ং</a:t>
            </a:r>
            <a:r>
              <a:rPr lang="en-US" sz="3200" dirty="0">
                <a:solidFill>
                  <a:srgbClr val="FF0000"/>
                </a:solidFill>
              </a:rPr>
              <a:t>ল</a:t>
            </a:r>
            <a:r>
              <a:rPr lang="as-IN" sz="3200" dirty="0">
                <a:solidFill>
                  <a:srgbClr val="FF0000"/>
                </a:solidFill>
              </a:rPr>
              <a:t>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s-IN" sz="3200" dirty="0">
                <a:solidFill>
                  <a:srgbClr val="FF0000"/>
                </a:solidFill>
              </a:rPr>
              <a:t>ব</a:t>
            </a:r>
            <a:r>
              <a:rPr lang="en-US" sz="3200" dirty="0">
                <a:solidFill>
                  <a:srgbClr val="FF0000"/>
                </a:solidFill>
              </a:rPr>
              <a:t>্</a:t>
            </a:r>
            <a:r>
              <a:rPr lang="as-IN" sz="3200" dirty="0">
                <a:solidFill>
                  <a:srgbClr val="FF0000"/>
                </a:solidFill>
              </a:rPr>
              <a:t>য</a:t>
            </a:r>
            <a:r>
              <a:rPr lang="en-US" sz="3200" dirty="0">
                <a:solidFill>
                  <a:srgbClr val="FF0000"/>
                </a:solidFill>
              </a:rPr>
              <a:t>া</a:t>
            </a:r>
            <a:r>
              <a:rPr lang="as-IN" sz="3200" dirty="0">
                <a:solidFill>
                  <a:srgbClr val="FF0000"/>
                </a:solidFill>
              </a:rPr>
              <a:t>ক</a:t>
            </a:r>
            <a:r>
              <a:rPr lang="en-US" sz="3200" dirty="0">
                <a:solidFill>
                  <a:srgbClr val="FF0000"/>
                </a:solidFill>
              </a:rPr>
              <a:t>র</a:t>
            </a:r>
            <a:r>
              <a:rPr lang="as-IN" sz="3200" dirty="0">
                <a:solidFill>
                  <a:srgbClr val="FF0000"/>
                </a:solidFill>
              </a:rPr>
              <a:t>ণ</a:t>
            </a:r>
            <a:r>
              <a:rPr lang="en-US" sz="3200" dirty="0">
                <a:solidFill>
                  <a:srgbClr val="FF0000"/>
                </a:solidFill>
              </a:rPr>
              <a:t>ে </a:t>
            </a:r>
            <a:r>
              <a:rPr lang="as-IN" sz="3200" dirty="0">
                <a:solidFill>
                  <a:srgbClr val="FF0000"/>
                </a:solidFill>
              </a:rPr>
              <a:t>প</a:t>
            </a:r>
            <a:r>
              <a:rPr lang="en-US" sz="3200" dirty="0">
                <a:solidFill>
                  <a:srgbClr val="FF0000"/>
                </a:solidFill>
              </a:rPr>
              <a:t>্</a:t>
            </a:r>
            <a:r>
              <a:rPr lang="as-IN" sz="3200" dirty="0">
                <a:solidFill>
                  <a:srgbClr val="FF0000"/>
                </a:solidFill>
              </a:rPr>
              <a:t>র</a:t>
            </a:r>
            <a:r>
              <a:rPr lang="en-US" sz="3200" dirty="0" err="1">
                <a:solidFill>
                  <a:srgbClr val="FF0000"/>
                </a:solidFill>
              </a:rPr>
              <a:t>কৃতি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s-IN" sz="3200" dirty="0">
                <a:solidFill>
                  <a:srgbClr val="FF0000"/>
                </a:solidFill>
              </a:rPr>
              <a:t>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প্রত্যয়ের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গুরুত্ব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as-IN" sz="3200" dirty="0" smtClean="0">
                <a:solidFill>
                  <a:srgbClr val="FF0000"/>
                </a:solidFill>
              </a:rPr>
              <a:t>ক</a:t>
            </a:r>
            <a:r>
              <a:rPr lang="en-US" sz="3200" dirty="0">
                <a:solidFill>
                  <a:srgbClr val="FF0000"/>
                </a:solidFill>
              </a:rPr>
              <a:t>ত</a:t>
            </a:r>
            <a:r>
              <a:rPr lang="as-IN" sz="3200" dirty="0">
                <a:solidFill>
                  <a:srgbClr val="FF0000"/>
                </a:solidFill>
              </a:rPr>
              <a:t>ট</a:t>
            </a:r>
            <a:r>
              <a:rPr lang="en-US" sz="3200" dirty="0">
                <a:solidFill>
                  <a:srgbClr val="FF0000"/>
                </a:solidFill>
              </a:rPr>
              <a:t>ু</a:t>
            </a:r>
            <a:r>
              <a:rPr lang="as-IN" sz="3200" dirty="0">
                <a:solidFill>
                  <a:srgbClr val="FF0000"/>
                </a:solidFill>
              </a:rPr>
              <a:t>ক</a:t>
            </a:r>
            <a:r>
              <a:rPr lang="en-US" sz="3200" dirty="0">
                <a:solidFill>
                  <a:srgbClr val="FF0000"/>
                </a:solidFill>
              </a:rPr>
              <a:t>ু </a:t>
            </a:r>
            <a:r>
              <a:rPr lang="en-US" sz="3200" dirty="0" err="1">
                <a:solidFill>
                  <a:srgbClr val="FF0000"/>
                </a:solidFill>
              </a:rPr>
              <a:t>ব্যাখ্যা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কর</a:t>
            </a:r>
            <a:r>
              <a:rPr lang="en-US" sz="3200" dirty="0">
                <a:solidFill>
                  <a:srgbClr val="FF0000"/>
                </a:solidFill>
              </a:rPr>
              <a:t> ।</a:t>
            </a:r>
          </a:p>
        </p:txBody>
      </p:sp>
      <p:pic>
        <p:nvPicPr>
          <p:cNvPr id="6147" name="Picture 3" descr="C:\Users\ZP\Desktop\dd82772709f4c9cf3e192b99d18f2a6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562" y="4053044"/>
            <a:ext cx="3990975" cy="261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1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615703-16D0-4A15-98F9-87EA6F28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504825"/>
            <a:ext cx="9790385" cy="6195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F6C916-4A7C-4B3C-8379-68485E1C01B0}"/>
              </a:ext>
            </a:extLst>
          </p:cNvPr>
          <p:cNvSpPr txBox="1"/>
          <p:nvPr/>
        </p:nvSpPr>
        <p:spPr>
          <a:xfrm>
            <a:off x="2995448" y="2002221"/>
            <a:ext cx="63062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FFC000"/>
                </a:solidFill>
              </a:rPr>
              <a:t>ধন্য</a:t>
            </a:r>
            <a:r>
              <a:rPr lang="en-US" sz="13800" dirty="0">
                <a:solidFill>
                  <a:srgbClr val="FFC000"/>
                </a:solidFill>
              </a:rPr>
              <a:t> </a:t>
            </a:r>
            <a:r>
              <a:rPr lang="en-US" sz="13800" dirty="0" err="1">
                <a:solidFill>
                  <a:srgbClr val="FFC000"/>
                </a:solidFill>
              </a:rPr>
              <a:t>বাদ</a:t>
            </a:r>
            <a:endParaRPr lang="en-US" sz="13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2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Nikoshban"/>
              </a:rPr>
              <a:t>             </a:t>
            </a:r>
            <a:r>
              <a:rPr lang="bn-IN" sz="6000" dirty="0">
                <a:latin typeface="Nikoshban"/>
              </a:rPr>
              <a:t>   </a:t>
            </a:r>
            <a:endParaRPr lang="en-US" sz="6000" dirty="0">
              <a:latin typeface="Nikoshb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4143F6-1C9A-46B5-9AC8-B0DA0486A007}"/>
              </a:ext>
            </a:extLst>
          </p:cNvPr>
          <p:cNvSpPr txBox="1"/>
          <p:nvPr/>
        </p:nvSpPr>
        <p:spPr>
          <a:xfrm>
            <a:off x="389744" y="959367"/>
            <a:ext cx="1109272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শিক্ষক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পরিচিতি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8673" y="2202630"/>
            <a:ext cx="7906042" cy="3713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invbv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Av³vi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SY©v</a:t>
            </a:r>
            <a:endParaRPr lang="en-US" sz="6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Mvcvjcyi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6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ZvivKv›`v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gqgbwmsn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2" descr="C:\Users\ZP\Desktop\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03" y="2092563"/>
            <a:ext cx="3038607" cy="35075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479090-DE1D-4491-8793-F90DAFF0F1A9}"/>
              </a:ext>
            </a:extLst>
          </p:cNvPr>
          <p:cNvSpPr txBox="1"/>
          <p:nvPr/>
        </p:nvSpPr>
        <p:spPr>
          <a:xfrm>
            <a:off x="3641834" y="646386"/>
            <a:ext cx="5186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F0"/>
                </a:solidFill>
              </a:rPr>
              <a:t>পা</a:t>
            </a:r>
            <a:r>
              <a:rPr lang="as-IN" sz="6600" dirty="0">
                <a:solidFill>
                  <a:srgbClr val="00B0F0"/>
                </a:solidFill>
              </a:rPr>
              <a:t>ঠ</a:t>
            </a:r>
            <a:r>
              <a:rPr lang="en-US" sz="6600" dirty="0">
                <a:solidFill>
                  <a:srgbClr val="00B0F0"/>
                </a:solidFill>
              </a:rPr>
              <a:t> </a:t>
            </a:r>
            <a:r>
              <a:rPr lang="as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EB92DB-5BA2-44BC-85BC-301D241DD5E2}"/>
              </a:ext>
            </a:extLst>
          </p:cNvPr>
          <p:cNvSpPr txBox="1"/>
          <p:nvPr/>
        </p:nvSpPr>
        <p:spPr>
          <a:xfrm>
            <a:off x="1379095" y="2096814"/>
            <a:ext cx="9803567" cy="28007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দ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	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6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005" b="10386"/>
          <a:stretch>
            <a:fillRect/>
          </a:stretch>
        </p:blipFill>
        <p:spPr>
          <a:xfrm>
            <a:off x="984349" y="3537679"/>
            <a:ext cx="10845055" cy="3320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90800"/>
            <a:ext cx="117223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411A7A-03E6-4818-9787-239D66067FC4}"/>
              </a:ext>
            </a:extLst>
          </p:cNvPr>
          <p:cNvSpPr txBox="1"/>
          <p:nvPr/>
        </p:nvSpPr>
        <p:spPr>
          <a:xfrm>
            <a:off x="299803" y="942313"/>
            <a:ext cx="1142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আমাদের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আজকের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পা</a:t>
            </a:r>
            <a:r>
              <a:rPr lang="as-IN" sz="4000" b="1" dirty="0">
                <a:solidFill>
                  <a:srgbClr val="FF0000"/>
                </a:solidFill>
              </a:rPr>
              <a:t>ঠ</a:t>
            </a:r>
            <a:r>
              <a:rPr lang="en-US" sz="4000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="" xmlns:p14="http://schemas.microsoft.com/office/powerpoint/2010/main" val="2361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4518" y="901614"/>
            <a:ext cx="10418164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733" y="2278321"/>
            <a:ext cx="9582807" cy="34394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0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 rot="2958104">
            <a:off x="7075476" y="1035339"/>
            <a:ext cx="457200" cy="30969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34000" y="943581"/>
            <a:ext cx="1905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54000" y="610398"/>
            <a:ext cx="3886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Equal 12"/>
          <p:cNvSpPr/>
          <p:nvPr/>
        </p:nvSpPr>
        <p:spPr>
          <a:xfrm>
            <a:off x="6477000" y="3733800"/>
            <a:ext cx="762000" cy="609600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ross 13"/>
          <p:cNvSpPr/>
          <p:nvPr/>
        </p:nvSpPr>
        <p:spPr>
          <a:xfrm>
            <a:off x="8554967" y="3771099"/>
            <a:ext cx="627420" cy="650821"/>
          </a:xfrm>
          <a:prstGeom prst="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444251" y="4518546"/>
            <a:ext cx="457200" cy="8549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69382" y="3733801"/>
            <a:ext cx="12552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9182" y="3697070"/>
            <a:ext cx="116119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পড়্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7156" y="3742570"/>
            <a:ext cx="116119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8395" y="5416831"/>
            <a:ext cx="199561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67800" y="5373470"/>
            <a:ext cx="15739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7C572698-DF0F-4F63-85FF-88DCEED4AFF7}"/>
              </a:ext>
            </a:extLst>
          </p:cNvPr>
          <p:cNvSpPr/>
          <p:nvPr/>
        </p:nvSpPr>
        <p:spPr>
          <a:xfrm>
            <a:off x="7696200" y="4288100"/>
            <a:ext cx="439576" cy="10502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ZP\Desktop\learning-stations-middle-sch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852" y="993348"/>
            <a:ext cx="5292430" cy="277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002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3" grpId="0" animBg="1"/>
      <p:bldP spid="14" grpId="0" animBg="1"/>
      <p:bldP spid="16" grpId="0" animBg="1"/>
      <p:bldP spid="2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460D49-876F-4C07-ADDB-098AEA36268F}"/>
              </a:ext>
            </a:extLst>
          </p:cNvPr>
          <p:cNvSpPr txBox="1"/>
          <p:nvPr/>
        </p:nvSpPr>
        <p:spPr>
          <a:xfrm>
            <a:off x="704538" y="804041"/>
            <a:ext cx="1050810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প</a:t>
            </a:r>
            <a:r>
              <a:rPr lang="as-IN" sz="4800" dirty="0">
                <a:solidFill>
                  <a:srgbClr val="FF0000"/>
                </a:solidFill>
              </a:rPr>
              <a:t>্</a:t>
            </a:r>
            <a:r>
              <a:rPr lang="en-US" sz="4800" dirty="0" err="1">
                <a:solidFill>
                  <a:srgbClr val="FF0000"/>
                </a:solidFill>
              </a:rPr>
              <a:t>রত্যয়</a:t>
            </a:r>
            <a:r>
              <a:rPr lang="en-US" sz="4800" dirty="0">
                <a:solidFill>
                  <a:srgbClr val="FF0000"/>
                </a:solidFill>
              </a:rPr>
              <a:t>    </a:t>
            </a:r>
            <a:r>
              <a:rPr lang="en-US" sz="4800" dirty="0" err="1">
                <a:solidFill>
                  <a:srgbClr val="FF0000"/>
                </a:solidFill>
              </a:rPr>
              <a:t>দুই</a:t>
            </a:r>
            <a:r>
              <a:rPr lang="en-US" sz="4800" dirty="0">
                <a:solidFill>
                  <a:srgbClr val="FF0000"/>
                </a:solidFill>
              </a:rPr>
              <a:t>     </a:t>
            </a:r>
            <a:r>
              <a:rPr lang="en-US" sz="4800" dirty="0" err="1">
                <a:solidFill>
                  <a:srgbClr val="FF0000"/>
                </a:solidFill>
              </a:rPr>
              <a:t>প্রকার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51EBE5-CA1C-41F2-810B-D3780787973D}"/>
              </a:ext>
            </a:extLst>
          </p:cNvPr>
          <p:cNvSpPr txBox="1"/>
          <p:nvPr/>
        </p:nvSpPr>
        <p:spPr>
          <a:xfrm>
            <a:off x="2686707" y="2458387"/>
            <a:ext cx="1752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C7D463-3145-43AB-B33A-B0A84DFA1AAC}"/>
              </a:ext>
            </a:extLst>
          </p:cNvPr>
          <p:cNvSpPr txBox="1"/>
          <p:nvPr/>
        </p:nvSpPr>
        <p:spPr>
          <a:xfrm>
            <a:off x="6647795" y="2465322"/>
            <a:ext cx="2209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ZP\Desktop\Gerbera Flower (1).jpg"/>
          <p:cNvPicPr>
            <a:picLocks noChangeAspect="1" noChangeArrowheads="1"/>
          </p:cNvPicPr>
          <p:nvPr/>
        </p:nvPicPr>
        <p:blipFill>
          <a:blip r:embed="rId3"/>
          <a:srcRect l="6959" t="7286" r="8633" b="9204"/>
          <a:stretch>
            <a:fillRect/>
          </a:stretch>
        </p:blipFill>
        <p:spPr bwMode="auto">
          <a:xfrm>
            <a:off x="4227226" y="3582649"/>
            <a:ext cx="2818150" cy="2788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342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8533" y="371040"/>
            <a:ext cx="238453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3178314"/>
            <a:ext cx="17526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6019800" y="-228600"/>
            <a:ext cx="762000" cy="3657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5400000">
            <a:off x="6019800" y="2438400"/>
            <a:ext cx="762000" cy="3657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35504" y="4724401"/>
            <a:ext cx="22098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5700" y="4724401"/>
            <a:ext cx="17526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4700" y="2008358"/>
            <a:ext cx="22098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8848" y="2048641"/>
            <a:ext cx="20574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8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464404"/>
            <a:ext cx="4191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799" y="1828801"/>
            <a:ext cx="7857345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799" y="3200401"/>
            <a:ext cx="7814441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দাও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799" y="4459070"/>
            <a:ext cx="772243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94696"/>
            <a:ext cx="8382000" cy="108257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87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263</Words>
  <Application>Microsoft Office PowerPoint</Application>
  <PresentationFormat>Custom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         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</dc:creator>
  <cp:lastModifiedBy>ZP</cp:lastModifiedBy>
  <cp:revision>53</cp:revision>
  <dcterms:created xsi:type="dcterms:W3CDTF">2019-12-23T07:19:35Z</dcterms:created>
  <dcterms:modified xsi:type="dcterms:W3CDTF">2020-02-03T09:02:58Z</dcterms:modified>
</cp:coreProperties>
</file>