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07BD-A90A-482F-B75C-F2178E103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1CD29-C6C4-4A2A-90C9-A7B40AC9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E540C-CAA8-4771-B884-0506BCB1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A5DA-9489-428A-9628-0C33B6FB750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D2DED-6FEC-4D9C-B4BA-F319B2F1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B52A2-A41C-4530-A3FA-79FAFBF2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1CA6-FE35-4DB2-BB72-51060C4E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CE37-8950-4585-A845-63E591E2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0DC7C-8394-4A43-B5FE-19D3A8A15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B369E-97E6-4F30-80B6-B8DC1805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A5DA-9489-428A-9628-0C33B6FB750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A70C-0061-4223-86B8-9F1A52B9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8D009-AB2F-43C1-8D60-9989D1F4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1CA6-FE35-4DB2-BB72-51060C4E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4ABC5-EAFF-4109-93F8-ADF1527CF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F9C88-524F-4C2E-BC89-4D496F83C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34DD8-FEB7-4E1A-9691-003633E1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A5DA-9489-428A-9628-0C33B6FB750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C30D2-BE90-4E1A-8B66-FE3B55B7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222C-DF50-4CAE-AC9F-5A2BA0BC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1CA6-FE35-4DB2-BB72-51060C4E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B807-7A3F-492A-BC54-2EA5A1C3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69E47-22ED-4E77-BC8B-E372051B8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1C74-F7EA-4580-AF1C-014BC382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A5DA-9489-428A-9628-0C33B6FB750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E908D-734E-4472-B921-90DEFDF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B4F42-37C9-4359-95B2-E6389960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1CA6-FE35-4DB2-BB72-51060C4E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5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3F9A-B3AC-4701-A54B-31FECE26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1BC81-BA11-455A-843A-3CC08FFB6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779CC-374F-4DFD-8218-0E53736B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A5DA-9489-428A-9628-0C33B6FB750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AA52A-80DE-4946-9521-CC502034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0CD80-8814-4578-A04A-C8EF3A8D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1CA6-FE35-4DB2-BB72-51060C4E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7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362C-71FE-4044-816C-55E8C0EB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56FAD-E661-46AF-831F-0F63BDE6B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61888-CFE3-43F9-AB9A-ED715A042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F2B4B-2E4A-404A-BB84-B52B8B1A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A5DA-9489-428A-9628-0C33B6FB750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FE083-63CD-4B89-8590-2C0ECF0A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1ADA9-6226-4A4F-905A-86058F76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1CA6-FE35-4DB2-BB72-51060C4E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1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AC4D-93A9-4AE7-9D7E-9BBD6AC9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DF310-935A-46A9-8903-91045955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E9F64-2D4E-4E29-8CB3-275158244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4094D-AC95-436E-8319-FEA41D7F9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B742B-CB56-4D1A-B3F6-4678743BD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F301E-A9DB-46AB-8AA6-425DB9DD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A5DA-9489-428A-9628-0C33B6FB750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64C4F-A8DC-47B1-83FA-0C9B4066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937357-BE14-42A3-BD9B-2661C0B6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1CA6-FE35-4DB2-BB72-51060C4E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2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9733-74B9-4B92-B33B-0DD666A22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37900-534D-462B-A04B-99D8CB5A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A5DA-9489-428A-9628-0C33B6FB750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A7B5E-0815-43C2-A4FC-CC15A8DAB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48BAC-9189-4616-88C5-9805EC56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1CA6-FE35-4DB2-BB72-51060C4E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1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FD74B-AF31-4ADC-8243-D9B5C672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A5DA-9489-428A-9628-0C33B6FB750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82761-CB6C-4647-8290-DE7899AA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8CFDE-0B38-4AED-9667-31187A9D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1CA6-FE35-4DB2-BB72-51060C4E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3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A93B-DC0B-4289-9122-01B188F4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342A-D39E-4A6B-BFED-9DFE4A7D2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3AF8B-73AC-4741-8C64-51FF8461B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114F9-15D8-4BE5-9779-8D4C9776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A5DA-9489-428A-9628-0C33B6FB750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B65BE-AEB7-49F9-89F0-9E05AA60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770DA-1A7E-4649-9464-B8A01ABB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1CA6-FE35-4DB2-BB72-51060C4E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BDDD9-6558-4AED-AC55-F1B9EF21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7351F-AC80-4C9F-8C76-EE89AA67E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362B-8E4F-450D-BE8B-4C9CD68E5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3744E-231A-4AD1-812D-67B50E0C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A5DA-9489-428A-9628-0C33B6FB750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AB5DD-C84C-4403-8C2A-A68321C1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38D2B-C1DF-41D3-96E8-80F77976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1CA6-FE35-4DB2-BB72-51060C4E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524ED-C20C-4182-87F1-996E2A0A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05B8A-17D3-4850-A33E-3D4204608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F9278-D041-480A-8757-60D08D8CC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A5DA-9489-428A-9628-0C33B6FB750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9AAB6-A2EB-4070-93D3-A027A2F91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8F900-3D7D-4401-8D47-CBF1C8430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B1CA6-FE35-4DB2-BB72-51060C4E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4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iL0vP6Sxn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1E9DBF-400A-4990-8008-73C20C222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AF878-EE73-4A7D-908C-DF4A5725E242}"/>
              </a:ext>
            </a:extLst>
          </p:cNvPr>
          <p:cNvSpPr txBox="1"/>
          <p:nvPr/>
        </p:nvSpPr>
        <p:spPr>
          <a:xfrm rot="16200000">
            <a:off x="-1562898" y="2883996"/>
            <a:ext cx="4594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2B124-4513-45C1-8B71-482F92C8BA15}"/>
              </a:ext>
            </a:extLst>
          </p:cNvPr>
          <p:cNvSpPr txBox="1"/>
          <p:nvPr/>
        </p:nvSpPr>
        <p:spPr>
          <a:xfrm>
            <a:off x="2574390" y="776291"/>
            <a:ext cx="4571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প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F14A5-78F3-4E44-9009-14B351ECC287}"/>
              </a:ext>
            </a:extLst>
          </p:cNvPr>
          <p:cNvSpPr txBox="1"/>
          <p:nvPr/>
        </p:nvSpPr>
        <p:spPr>
          <a:xfrm>
            <a:off x="2574390" y="5091265"/>
            <a:ext cx="5472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ম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র্তৃক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64E1044-D69A-4464-B964-8BC9AD735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2" r="13205" b="15544"/>
          <a:stretch/>
        </p:blipFill>
        <p:spPr>
          <a:xfrm>
            <a:off x="7998102" y="4275337"/>
            <a:ext cx="4193897" cy="258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1588DD-44A6-4039-A2E6-BB5F143604CC}"/>
              </a:ext>
            </a:extLst>
          </p:cNvPr>
          <p:cNvCxnSpPr>
            <a:cxnSpLocks/>
          </p:cNvCxnSpPr>
          <p:nvPr/>
        </p:nvCxnSpPr>
        <p:spPr>
          <a:xfrm>
            <a:off x="1322365" y="1237956"/>
            <a:ext cx="0" cy="4314974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189C77-6777-431B-92D9-4471D341011E}"/>
              </a:ext>
            </a:extLst>
          </p:cNvPr>
          <p:cNvCxnSpPr>
            <a:cxnSpLocks/>
          </p:cNvCxnSpPr>
          <p:nvPr/>
        </p:nvCxnSpPr>
        <p:spPr>
          <a:xfrm>
            <a:off x="1308293" y="1237956"/>
            <a:ext cx="1139491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1DE3EC-B27F-4257-AF51-34B0AA48C397}"/>
              </a:ext>
            </a:extLst>
          </p:cNvPr>
          <p:cNvCxnSpPr>
            <a:cxnSpLocks/>
          </p:cNvCxnSpPr>
          <p:nvPr/>
        </p:nvCxnSpPr>
        <p:spPr>
          <a:xfrm>
            <a:off x="1308293" y="5552930"/>
            <a:ext cx="1125423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BA1C2B1-4642-449E-AD79-E9A2DF152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49" y="43306"/>
            <a:ext cx="4201550" cy="280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A11869-410B-4088-ABAF-C38120006C7B}"/>
              </a:ext>
            </a:extLst>
          </p:cNvPr>
          <p:cNvSpPr txBox="1"/>
          <p:nvPr/>
        </p:nvSpPr>
        <p:spPr>
          <a:xfrm rot="16200000">
            <a:off x="-1513448" y="2875002"/>
            <a:ext cx="49600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as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AF513-FD8A-47D1-92E9-5F7BA6C5E03D}"/>
              </a:ext>
            </a:extLst>
          </p:cNvPr>
          <p:cNvSpPr txBox="1"/>
          <p:nvPr/>
        </p:nvSpPr>
        <p:spPr>
          <a:xfrm>
            <a:off x="2775436" y="790359"/>
            <a:ext cx="586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ৃষ্টিপাতজনিত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5552B-7691-4AD0-AC9E-30C33C967EB8}"/>
              </a:ext>
            </a:extLst>
          </p:cNvPr>
          <p:cNvSpPr txBox="1"/>
          <p:nvPr/>
        </p:nvSpPr>
        <p:spPr>
          <a:xfrm>
            <a:off x="2775436" y="5091265"/>
            <a:ext cx="6577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হতজনিত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297488-5B51-4D7A-8724-A86E667FCA41}"/>
              </a:ext>
            </a:extLst>
          </p:cNvPr>
          <p:cNvCxnSpPr>
            <a:cxnSpLocks/>
          </p:cNvCxnSpPr>
          <p:nvPr/>
        </p:nvCxnSpPr>
        <p:spPr>
          <a:xfrm>
            <a:off x="1561517" y="1237956"/>
            <a:ext cx="0" cy="4314974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A31906-7605-4004-BAE8-520B31055FE6}"/>
              </a:ext>
            </a:extLst>
          </p:cNvPr>
          <p:cNvCxnSpPr>
            <a:cxnSpLocks/>
          </p:cNvCxnSpPr>
          <p:nvPr/>
        </p:nvCxnSpPr>
        <p:spPr>
          <a:xfrm>
            <a:off x="1547447" y="1237956"/>
            <a:ext cx="1111357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C21173-DE72-49AE-B5D3-D2E5384F41A1}"/>
              </a:ext>
            </a:extLst>
          </p:cNvPr>
          <p:cNvCxnSpPr>
            <a:cxnSpLocks/>
          </p:cNvCxnSpPr>
          <p:nvPr/>
        </p:nvCxnSpPr>
        <p:spPr>
          <a:xfrm>
            <a:off x="1547447" y="5552930"/>
            <a:ext cx="1097289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148C6EC-E978-42B9-B243-89F49F99B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54" y="318932"/>
            <a:ext cx="3064377" cy="183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5381D3A-1EF0-48E6-A6D5-68CA3B42E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54" y="4652474"/>
            <a:ext cx="3064377" cy="180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9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E95335-3823-4E03-BC18-CE66BBEECC28}"/>
              </a:ext>
            </a:extLst>
          </p:cNvPr>
          <p:cNvSpPr txBox="1"/>
          <p:nvPr/>
        </p:nvSpPr>
        <p:spPr>
          <a:xfrm>
            <a:off x="127563" y="1051282"/>
            <a:ext cx="586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5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বৃষ্টিপাতজনিত</a:t>
            </a:r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BAE39-9994-4C44-ABED-EB8E95C52585}"/>
              </a:ext>
            </a:extLst>
          </p:cNvPr>
          <p:cNvSpPr txBox="1"/>
          <p:nvPr/>
        </p:nvSpPr>
        <p:spPr>
          <a:xfrm>
            <a:off x="1027894" y="1974612"/>
            <a:ext cx="586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আস্তরণ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149A9-D0D9-4386-A125-71EF0A8BF70F}"/>
              </a:ext>
            </a:extLst>
          </p:cNvPr>
          <p:cNvSpPr txBox="1"/>
          <p:nvPr/>
        </p:nvSpPr>
        <p:spPr>
          <a:xfrm>
            <a:off x="1027894" y="2897942"/>
            <a:ext cx="586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8671F-4497-46A2-AA16-F212C0AB8C75}"/>
              </a:ext>
            </a:extLst>
          </p:cNvPr>
          <p:cNvSpPr txBox="1"/>
          <p:nvPr/>
        </p:nvSpPr>
        <p:spPr>
          <a:xfrm>
            <a:off x="1027894" y="3821272"/>
            <a:ext cx="586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54AD5-1B3D-49F1-A3A9-EB2D3E2FFBBF}"/>
              </a:ext>
            </a:extLst>
          </p:cNvPr>
          <p:cNvSpPr txBox="1"/>
          <p:nvPr/>
        </p:nvSpPr>
        <p:spPr>
          <a:xfrm>
            <a:off x="1027894" y="4752997"/>
            <a:ext cx="586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2A5F474-86E0-4343-9AF1-569C122DB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9"/>
          <a:stretch/>
        </p:blipFill>
        <p:spPr>
          <a:xfrm>
            <a:off x="6892219" y="0"/>
            <a:ext cx="5282857" cy="346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Arrow: Down 37">
            <a:extLst>
              <a:ext uri="{FF2B5EF4-FFF2-40B4-BE49-F238E27FC236}">
                <a16:creationId xmlns:a16="http://schemas.microsoft.com/office/drawing/2014/main" id="{3371B5FC-0CC8-46DA-83F7-A48E63F77B95}"/>
              </a:ext>
            </a:extLst>
          </p:cNvPr>
          <p:cNvSpPr/>
          <p:nvPr/>
        </p:nvSpPr>
        <p:spPr>
          <a:xfrm>
            <a:off x="9764766" y="2079539"/>
            <a:ext cx="508000" cy="9289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16F2488-0324-473D-BDBE-BC446E233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0" y="4747"/>
            <a:ext cx="5299050" cy="360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F14F847-86D0-4C38-A67D-0764D0CE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95" y="-66868"/>
            <a:ext cx="5303960" cy="367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Arrow: Down 46">
            <a:extLst>
              <a:ext uri="{FF2B5EF4-FFF2-40B4-BE49-F238E27FC236}">
                <a16:creationId xmlns:a16="http://schemas.microsoft.com/office/drawing/2014/main" id="{CC192B64-A97C-4844-B3EF-84D421680585}"/>
              </a:ext>
            </a:extLst>
          </p:cNvPr>
          <p:cNvSpPr/>
          <p:nvPr/>
        </p:nvSpPr>
        <p:spPr>
          <a:xfrm>
            <a:off x="9548294" y="2310063"/>
            <a:ext cx="694687" cy="9289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6A69808-1065-4E65-9F53-08B509665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81" y="-102071"/>
            <a:ext cx="5310333" cy="3746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0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38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A4DA9E-7139-48B1-BD2B-300587C6BBBE}"/>
              </a:ext>
            </a:extLst>
          </p:cNvPr>
          <p:cNvSpPr txBox="1"/>
          <p:nvPr/>
        </p:nvSpPr>
        <p:spPr>
          <a:xfrm>
            <a:off x="3959560" y="2081973"/>
            <a:ext cx="3918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417E8-7DDE-49D3-B751-EBA8B3D9772F}"/>
              </a:ext>
            </a:extLst>
          </p:cNvPr>
          <p:cNvSpPr txBox="1"/>
          <p:nvPr/>
        </p:nvSpPr>
        <p:spPr>
          <a:xfrm>
            <a:off x="1270781" y="3429000"/>
            <a:ext cx="9931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as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ও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72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6281A8-6882-4FAA-A975-430D50DEBF77}"/>
              </a:ext>
            </a:extLst>
          </p:cNvPr>
          <p:cNvSpPr txBox="1"/>
          <p:nvPr/>
        </p:nvSpPr>
        <p:spPr>
          <a:xfrm>
            <a:off x="80123" y="64698"/>
            <a:ext cx="406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09BB8-AF6C-4B46-A52A-107E6ECF9786}"/>
              </a:ext>
            </a:extLst>
          </p:cNvPr>
          <p:cNvSpPr txBox="1"/>
          <p:nvPr/>
        </p:nvSpPr>
        <p:spPr>
          <a:xfrm>
            <a:off x="77357" y="988028"/>
            <a:ext cx="406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ষ্টিপাত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538D5-A4D0-46CB-B2FD-5E1E14D0EA6F}"/>
              </a:ext>
            </a:extLst>
          </p:cNvPr>
          <p:cNvSpPr txBox="1"/>
          <p:nvPr/>
        </p:nvSpPr>
        <p:spPr>
          <a:xfrm>
            <a:off x="92347" y="1692567"/>
            <a:ext cx="406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২.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ঢাল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54BEE-C5BC-4EA9-B5B3-AC71C68384E5}"/>
              </a:ext>
            </a:extLst>
          </p:cNvPr>
          <p:cNvSpPr txBox="1"/>
          <p:nvPr/>
        </p:nvSpPr>
        <p:spPr>
          <a:xfrm>
            <a:off x="81044" y="2397106"/>
            <a:ext cx="406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৩.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6CE8B-94A0-49C4-A121-3F6F433BB16A}"/>
              </a:ext>
            </a:extLst>
          </p:cNvPr>
          <p:cNvSpPr txBox="1"/>
          <p:nvPr/>
        </p:nvSpPr>
        <p:spPr>
          <a:xfrm>
            <a:off x="66054" y="3086655"/>
            <a:ext cx="406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৪.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4C9A3-4985-4B61-838E-C187A48001B9}"/>
              </a:ext>
            </a:extLst>
          </p:cNvPr>
          <p:cNvSpPr txBox="1"/>
          <p:nvPr/>
        </p:nvSpPr>
        <p:spPr>
          <a:xfrm>
            <a:off x="81044" y="3796990"/>
            <a:ext cx="406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৫.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3ED0D-FC6E-4991-B991-81BB4EE5CF40}"/>
              </a:ext>
            </a:extLst>
          </p:cNvPr>
          <p:cNvSpPr txBox="1"/>
          <p:nvPr/>
        </p:nvSpPr>
        <p:spPr>
          <a:xfrm>
            <a:off x="84731" y="4546499"/>
            <a:ext cx="406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৬.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130CB-6A18-48AA-A18B-4DBCEC0235F0}"/>
              </a:ext>
            </a:extLst>
          </p:cNvPr>
          <p:cNvSpPr txBox="1"/>
          <p:nvPr/>
        </p:nvSpPr>
        <p:spPr>
          <a:xfrm>
            <a:off x="99721" y="5310998"/>
            <a:ext cx="406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৭.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44660-5CBB-499A-B1A4-973BDCF9F922}"/>
              </a:ext>
            </a:extLst>
          </p:cNvPr>
          <p:cNvSpPr txBox="1"/>
          <p:nvPr/>
        </p:nvSpPr>
        <p:spPr>
          <a:xfrm>
            <a:off x="104930" y="6060507"/>
            <a:ext cx="406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৮.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56330A-84EB-49B5-9DC0-CD39F16E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61" y="0"/>
            <a:ext cx="6952139" cy="2648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3FFCC1-C472-4D35-9442-5810B667CD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6"/>
          <a:stretch/>
        </p:blipFill>
        <p:spPr>
          <a:xfrm>
            <a:off x="5239861" y="21552"/>
            <a:ext cx="6952139" cy="38595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9F74AF-3706-46BC-AE77-42864959F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45" y="21552"/>
            <a:ext cx="6959755" cy="44833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A84029-9113-496B-8202-EB725FACE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11" y="-11940"/>
            <a:ext cx="6964605" cy="45584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70956F0-5FF8-4CEC-8ECA-8612A64260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15" y="1647"/>
            <a:ext cx="6953302" cy="46310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785EC1-E4DE-450C-9166-0F6E5416E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68" y="-20071"/>
            <a:ext cx="6953302" cy="46672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587091-BFE1-4833-A38F-9C4D8415C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03" y="21551"/>
            <a:ext cx="6975666" cy="467363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A65AEFA-1C1E-43DD-B921-17B10A24B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03" y="8669"/>
            <a:ext cx="6979886" cy="46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2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8D1A4-0307-4DCB-AE6B-09F1C1934DE9}"/>
              </a:ext>
            </a:extLst>
          </p:cNvPr>
          <p:cNvSpPr txBox="1"/>
          <p:nvPr/>
        </p:nvSpPr>
        <p:spPr>
          <a:xfrm>
            <a:off x="1695301" y="2450619"/>
            <a:ext cx="10153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1272E-339E-42CE-A283-450EF8452DAD}"/>
              </a:ext>
            </a:extLst>
          </p:cNvPr>
          <p:cNvSpPr txBox="1"/>
          <p:nvPr/>
        </p:nvSpPr>
        <p:spPr>
          <a:xfrm>
            <a:off x="9847384" y="6027032"/>
            <a:ext cx="2244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F52A19-B977-4F46-A852-0E8CEB3D9A20}"/>
              </a:ext>
            </a:extLst>
          </p:cNvPr>
          <p:cNvSpPr txBox="1"/>
          <p:nvPr/>
        </p:nvSpPr>
        <p:spPr>
          <a:xfrm>
            <a:off x="3385686" y="1091109"/>
            <a:ext cx="4592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F6F99-E02D-425B-85E3-7B60242329D5}"/>
              </a:ext>
            </a:extLst>
          </p:cNvPr>
          <p:cNvSpPr txBox="1"/>
          <p:nvPr/>
        </p:nvSpPr>
        <p:spPr>
          <a:xfrm>
            <a:off x="761569" y="3254302"/>
            <a:ext cx="10153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ল।</a:t>
            </a:r>
          </a:p>
        </p:txBody>
      </p:sp>
    </p:spTree>
    <p:extLst>
      <p:ext uri="{BB962C8B-B14F-4D97-AF65-F5344CB8AC3E}">
        <p14:creationId xmlns:p14="http://schemas.microsoft.com/office/powerpoint/2010/main" val="41166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87872B-FBE4-442E-A059-EEA913FA3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4402" b="5174"/>
          <a:stretch/>
        </p:blipFill>
        <p:spPr>
          <a:xfrm>
            <a:off x="87087" y="130630"/>
            <a:ext cx="5109028" cy="4299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F3346-C8F6-424E-BEC0-463E0C33A66F}"/>
              </a:ext>
            </a:extLst>
          </p:cNvPr>
          <p:cNvSpPr txBox="1"/>
          <p:nvPr/>
        </p:nvSpPr>
        <p:spPr>
          <a:xfrm>
            <a:off x="5196115" y="1618888"/>
            <a:ext cx="4592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8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8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8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8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8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8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8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endParaRPr lang="en-US" sz="8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AF921-A067-40D4-ABB7-4D56CFACC96A}"/>
              </a:ext>
            </a:extLst>
          </p:cNvPr>
          <p:cNvSpPr txBox="1"/>
          <p:nvPr/>
        </p:nvSpPr>
        <p:spPr>
          <a:xfrm>
            <a:off x="166915" y="4598021"/>
            <a:ext cx="118581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্টিতে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উপায়গুলি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253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7802C2-55F1-412B-BF6B-1A370FA86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65" y="88751"/>
            <a:ext cx="9694869" cy="66804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7FF245-F975-4D16-922A-E9CFCA45C848}"/>
              </a:ext>
            </a:extLst>
          </p:cNvPr>
          <p:cNvSpPr txBox="1"/>
          <p:nvPr/>
        </p:nvSpPr>
        <p:spPr>
          <a:xfrm>
            <a:off x="7976193" y="212373"/>
            <a:ext cx="39591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1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817F8-1FA2-4217-8D27-238288DE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3F13E-76E5-40D4-A380-44C76DE5753B}"/>
              </a:ext>
            </a:extLst>
          </p:cNvPr>
          <p:cNvSpPr txBox="1"/>
          <p:nvPr/>
        </p:nvSpPr>
        <p:spPr>
          <a:xfrm>
            <a:off x="2901461" y="1499808"/>
            <a:ext cx="638907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50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48DB0C-756A-4653-BD83-3CE24C7BDD09}"/>
              </a:ext>
            </a:extLst>
          </p:cNvPr>
          <p:cNvSpPr txBox="1"/>
          <p:nvPr/>
        </p:nvSpPr>
        <p:spPr>
          <a:xfrm>
            <a:off x="152400" y="332194"/>
            <a:ext cx="547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D3E7F1-09E2-4203-9E74-F99447AA53F6}"/>
              </a:ext>
            </a:extLst>
          </p:cNvPr>
          <p:cNvSpPr txBox="1"/>
          <p:nvPr/>
        </p:nvSpPr>
        <p:spPr>
          <a:xfrm>
            <a:off x="471717" y="1660815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মঞ্জুর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মোর্শেদ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হালসা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কাশিপুর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মণিরামপুর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০১৯৩৬০১১১০২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payel_cworld@yahoo.com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F364-3B81-4909-A5A5-5F46AF3D7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303164"/>
            <a:ext cx="2469065" cy="246906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C276ED-2605-4078-B9BB-D77063410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4735" r="5291" b="7223"/>
          <a:stretch/>
        </p:blipFill>
        <p:spPr>
          <a:xfrm>
            <a:off x="8998856" y="72575"/>
            <a:ext cx="3149600" cy="30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2342D3-A27E-409B-8BAA-6971816EE9DC}"/>
              </a:ext>
            </a:extLst>
          </p:cNvPr>
          <p:cNvSpPr txBox="1"/>
          <p:nvPr/>
        </p:nvSpPr>
        <p:spPr>
          <a:xfrm>
            <a:off x="301170" y="329734"/>
            <a:ext cx="62157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25492-357E-49E7-87EA-F8B3B9B86678}"/>
              </a:ext>
            </a:extLst>
          </p:cNvPr>
          <p:cNvSpPr txBox="1"/>
          <p:nvPr/>
        </p:nvSpPr>
        <p:spPr>
          <a:xfrm>
            <a:off x="411232" y="2204424"/>
            <a:ext cx="106341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‌: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‌	: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as-I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ও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ক্ষয়রোধ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as-I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as-I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৪৫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03/02/২০20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CF8E7-42C4-42AA-8256-67D3C9566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218" y="0"/>
            <a:ext cx="2649782" cy="365514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051076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FE486-9BA9-41F6-8043-CB0FE636E486}"/>
              </a:ext>
            </a:extLst>
          </p:cNvPr>
          <p:cNvSpPr txBox="1"/>
          <p:nvPr/>
        </p:nvSpPr>
        <p:spPr>
          <a:xfrm>
            <a:off x="1411518" y="407962"/>
            <a:ext cx="45922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31B8F-E14C-4FEB-8469-860ACD3DA591}"/>
              </a:ext>
            </a:extLst>
          </p:cNvPr>
          <p:cNvSpPr txBox="1"/>
          <p:nvPr/>
        </p:nvSpPr>
        <p:spPr>
          <a:xfrm>
            <a:off x="1607409" y="1888421"/>
            <a:ext cx="7898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89707-C04B-489F-89CE-98F9FBC9ACB8}"/>
              </a:ext>
            </a:extLst>
          </p:cNvPr>
          <p:cNvSpPr txBox="1"/>
          <p:nvPr/>
        </p:nvSpPr>
        <p:spPr>
          <a:xfrm>
            <a:off x="1066367" y="3306246"/>
            <a:ext cx="10153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13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54B59C-E174-4ECD-9D60-B546B8529A3F}"/>
              </a:ext>
            </a:extLst>
          </p:cNvPr>
          <p:cNvSpPr txBox="1"/>
          <p:nvPr/>
        </p:nvSpPr>
        <p:spPr>
          <a:xfrm>
            <a:off x="158262" y="231138"/>
            <a:ext cx="5356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A2B45-8461-4CF5-BE81-2FFCE032EE56}"/>
              </a:ext>
            </a:extLst>
          </p:cNvPr>
          <p:cNvSpPr txBox="1"/>
          <p:nvPr/>
        </p:nvSpPr>
        <p:spPr>
          <a:xfrm>
            <a:off x="3840479" y="2780498"/>
            <a:ext cx="492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https://www.youtube.com/watch?v=siL0vP6SxnU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59090-3205-4CF5-A88F-6DBEDF554713}"/>
              </a:ext>
            </a:extLst>
          </p:cNvPr>
          <p:cNvSpPr txBox="1"/>
          <p:nvPr/>
        </p:nvSpPr>
        <p:spPr>
          <a:xfrm>
            <a:off x="158262" y="4929750"/>
            <a:ext cx="5356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644A65-A712-4C58-A44C-1AC29810F3B9}"/>
              </a:ext>
            </a:extLst>
          </p:cNvPr>
          <p:cNvSpPr txBox="1"/>
          <p:nvPr/>
        </p:nvSpPr>
        <p:spPr>
          <a:xfrm>
            <a:off x="9706707" y="4929750"/>
            <a:ext cx="2236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াঙ্গন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391CEA-47CA-49F3-8761-C8E5180DA46E}"/>
              </a:ext>
            </a:extLst>
          </p:cNvPr>
          <p:cNvSpPr txBox="1"/>
          <p:nvPr/>
        </p:nvSpPr>
        <p:spPr>
          <a:xfrm>
            <a:off x="158262" y="5795865"/>
            <a:ext cx="9801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াওয়াকে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FF9C5C-2A46-47F3-912F-C119E516F07D}"/>
              </a:ext>
            </a:extLst>
          </p:cNvPr>
          <p:cNvSpPr txBox="1"/>
          <p:nvPr/>
        </p:nvSpPr>
        <p:spPr>
          <a:xfrm>
            <a:off x="9959925" y="5795865"/>
            <a:ext cx="198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0FF809-E7AD-423F-8EFA-42E376EC8695}"/>
              </a:ext>
            </a:extLst>
          </p:cNvPr>
          <p:cNvSpPr txBox="1"/>
          <p:nvPr/>
        </p:nvSpPr>
        <p:spPr>
          <a:xfrm>
            <a:off x="4166571" y="765715"/>
            <a:ext cx="4225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38656-8CA7-4B1D-B066-E680BA12AF6D}"/>
              </a:ext>
            </a:extLst>
          </p:cNvPr>
          <p:cNvSpPr txBox="1"/>
          <p:nvPr/>
        </p:nvSpPr>
        <p:spPr>
          <a:xfrm>
            <a:off x="1222539" y="1373434"/>
            <a:ext cx="95525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199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199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3D2341-D2F4-41A1-B9F8-E0EDF41F20BA}"/>
              </a:ext>
            </a:extLst>
          </p:cNvPr>
          <p:cNvSpPr txBox="1"/>
          <p:nvPr/>
        </p:nvSpPr>
        <p:spPr>
          <a:xfrm>
            <a:off x="90268" y="4895671"/>
            <a:ext cx="11979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য়: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উপরিভাগ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EAE64-2C17-4805-8334-7D453AA41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91" y="99689"/>
            <a:ext cx="5648765" cy="443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67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97FB70-7B60-4117-807A-DE1A1C3B152F}"/>
              </a:ext>
            </a:extLst>
          </p:cNvPr>
          <p:cNvSpPr txBox="1"/>
          <p:nvPr/>
        </p:nvSpPr>
        <p:spPr>
          <a:xfrm>
            <a:off x="4476925" y="1787571"/>
            <a:ext cx="3238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B038F0-B4B1-483D-8D6F-5AA6BF70EF44}"/>
              </a:ext>
            </a:extLst>
          </p:cNvPr>
          <p:cNvSpPr txBox="1"/>
          <p:nvPr/>
        </p:nvSpPr>
        <p:spPr>
          <a:xfrm>
            <a:off x="3809999" y="3649592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661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581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Payel</dc:creator>
  <cp:lastModifiedBy>Payel</cp:lastModifiedBy>
  <cp:revision>46</cp:revision>
  <dcterms:created xsi:type="dcterms:W3CDTF">2020-01-27T00:58:38Z</dcterms:created>
  <dcterms:modified xsi:type="dcterms:W3CDTF">2020-02-03T00:14:38Z</dcterms:modified>
</cp:coreProperties>
</file>