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A12D4-DEED-4E17-89A0-2D190A26A0C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3510F-25EE-409C-9D1D-B63E9E24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10F-25EE-409C-9D1D-B63E9E241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4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8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6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8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771E-3394-4925-A787-667ABC48174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3BD8-4DC1-4E63-B825-BB3981C2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8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3276" y="584415"/>
            <a:ext cx="5122810" cy="264687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173"/>
            <a:ext cx="3493140" cy="2619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98" y="3203689"/>
            <a:ext cx="2318952" cy="15291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35" y="3968271"/>
            <a:ext cx="2318952" cy="15291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2" y="512513"/>
            <a:ext cx="3588234" cy="26911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694" y="4732853"/>
            <a:ext cx="2318952" cy="15291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92" y="5114380"/>
            <a:ext cx="2318952" cy="15291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75" y="4884930"/>
            <a:ext cx="2318952" cy="152916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076" y="4197143"/>
            <a:ext cx="2318952" cy="15291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973" y="3738821"/>
            <a:ext cx="2318952" cy="152916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063" y="3126301"/>
            <a:ext cx="2318952" cy="152916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5" y="3187665"/>
            <a:ext cx="2318952" cy="152916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82" y="3952247"/>
            <a:ext cx="2318952" cy="15291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41" y="4716829"/>
            <a:ext cx="2318952" cy="152916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822" y="4868906"/>
            <a:ext cx="2318952" cy="1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6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9489" y="374072"/>
            <a:ext cx="3214255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775855" y="2119745"/>
            <a:ext cx="1593272" cy="121920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775855" y="3671453"/>
            <a:ext cx="1593272" cy="121920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endParaRPr lang="en-US" sz="40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775855" y="5223161"/>
            <a:ext cx="1593272" cy="121920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4145" y="2230949"/>
            <a:ext cx="3896592" cy="11079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১৮÷৬=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4145" y="3727055"/>
            <a:ext cx="3896592" cy="11079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১৬÷৪=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4145" y="5348220"/>
            <a:ext cx="3896592" cy="11079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৯÷৩=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64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4544291" y="761999"/>
            <a:ext cx="3034145" cy="1440873"/>
          </a:xfrm>
          <a:prstGeom prst="wedgeRoundRectCallout">
            <a:avLst/>
          </a:prstGeom>
          <a:solidFill>
            <a:srgbClr val="FF0066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399" y="3058095"/>
            <a:ext cx="8451273" cy="24929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15÷3=5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00946" y="3166644"/>
            <a:ext cx="5929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চিহ্নকে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64873" y="3281853"/>
            <a:ext cx="1136073" cy="72043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8467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4434" y="1280345"/>
            <a:ext cx="7536874" cy="377026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2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216738" y="156706"/>
            <a:ext cx="6996545" cy="1842654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উপস্থাপক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385031" y="1999361"/>
            <a:ext cx="9502169" cy="485864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লাবনী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সহকারী শিক্ষক</a:t>
            </a:r>
          </a:p>
          <a:p>
            <a:pPr algn="ctr"/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মধ্যপুর</a:t>
            </a:r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অভয়নগর, যশোর।                                 মোবাইল-01795429409                                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ই-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মেইল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-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labony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.human</a:t>
            </a:r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01719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</a:t>
            </a:r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gmail.com</a:t>
            </a:r>
            <a:endParaRPr lang="bn-BD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C9D9FB-3C04-48AA-813A-1F7338E036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1" y="2088146"/>
            <a:ext cx="2578769" cy="171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3286125" y="328613"/>
            <a:ext cx="4000500" cy="1943100"/>
          </a:xfrm>
          <a:prstGeom prst="wedgeEllipseCallou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43199" y="2771776"/>
            <a:ext cx="5586414" cy="3143250"/>
          </a:xfrm>
          <a:prstGeom prst="foldedCorner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3200" u="sng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u="sng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৩৫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u="sng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endParaRPr lang="en-US" sz="3200" u="sng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3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721767" y="685800"/>
            <a:ext cx="5457825" cy="1443037"/>
          </a:xfrm>
          <a:prstGeom prst="wedgeRoundRectCallou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8" y="3114676"/>
            <a:ext cx="9529765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১৩.১.১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।.</a:t>
            </a:r>
          </a:p>
        </p:txBody>
      </p:sp>
    </p:spTree>
    <p:extLst>
      <p:ext uri="{BB962C8B-B14F-4D97-AF65-F5344CB8AC3E}">
        <p14:creationId xmlns:p14="http://schemas.microsoft.com/office/powerpoint/2010/main" val="292178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09455" y="2119747"/>
            <a:ext cx="4668981" cy="2266075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59"/>
          <a:stretch/>
        </p:blipFill>
        <p:spPr>
          <a:xfrm>
            <a:off x="360652" y="1150787"/>
            <a:ext cx="3726440" cy="5457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1" r="-1338"/>
          <a:stretch/>
        </p:blipFill>
        <p:spPr>
          <a:xfrm>
            <a:off x="4087092" y="1150786"/>
            <a:ext cx="362989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0.47956 -0.0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71" y="-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-0.15286 -0.0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7855" y="1551709"/>
            <a:ext cx="2286000" cy="707886"/>
          </a:xfrm>
          <a:prstGeom prst="rect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8128" y="2964873"/>
            <a:ext cx="900545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16589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544289" y="4061586"/>
            <a:ext cx="3352801" cy="159547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783782" y="4061585"/>
            <a:ext cx="3228109" cy="159547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92727" y="4061586"/>
            <a:ext cx="3228109" cy="159547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2251366" y="52962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3965859" y="56347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4814436" y="543476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5846597" y="56347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6733305" y="543476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7678856" y="52962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9524998" y="52962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&quot;No&quot; Symbol 21"/>
          <p:cNvSpPr/>
          <p:nvPr/>
        </p:nvSpPr>
        <p:spPr>
          <a:xfrm>
            <a:off x="8679870" y="52962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&quot;No&quot; Symbol 22"/>
          <p:cNvSpPr/>
          <p:nvPr/>
        </p:nvSpPr>
        <p:spPr>
          <a:xfrm>
            <a:off x="10370126" y="52962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&quot;No&quot; Symbol 26"/>
          <p:cNvSpPr/>
          <p:nvPr/>
        </p:nvSpPr>
        <p:spPr>
          <a:xfrm>
            <a:off x="1570762" y="563471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&quot;No&quot; Symbol 27"/>
          <p:cNvSpPr/>
          <p:nvPr/>
        </p:nvSpPr>
        <p:spPr>
          <a:xfrm>
            <a:off x="746421" y="568508"/>
            <a:ext cx="540327" cy="564888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&quot;No&quot; Symbol 28"/>
          <p:cNvSpPr/>
          <p:nvPr/>
        </p:nvSpPr>
        <p:spPr>
          <a:xfrm>
            <a:off x="3111200" y="543477"/>
            <a:ext cx="602678" cy="584882"/>
          </a:xfrm>
          <a:prstGeom prst="noSmoking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6655" y="1593273"/>
            <a:ext cx="441960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4252" y="5721410"/>
            <a:ext cx="33943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79379" y="5729305"/>
            <a:ext cx="3065291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91600" y="5720893"/>
            <a:ext cx="310685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67268" y="2673342"/>
                <a:ext cx="394216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১২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÷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৩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en-US" sz="8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68" y="2673342"/>
                <a:ext cx="3942169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224285" y="2659578"/>
            <a:ext cx="1345610" cy="132343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</a:p>
        </p:txBody>
      </p:sp>
    </p:spTree>
    <p:extLst>
      <p:ext uri="{BB962C8B-B14F-4D97-AF65-F5344CB8AC3E}">
        <p14:creationId xmlns:p14="http://schemas.microsoft.com/office/powerpoint/2010/main" val="276297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224 0.5807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" y="2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0.25586 0.6039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86" y="3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56133 0.5858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60" y="2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-0.13659 0.577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2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09882 0.5997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5" y="2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0.39661 0.5789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31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L -0.30013 0.5759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13" y="2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-0.07604 0.583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2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0.21276 0.5907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38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46731 0.58588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72" y="2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25118 0.5831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65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96296E-6 L 0.03867 0.5726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2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  <p:bldP spid="30" grpId="0" animBg="1"/>
      <p:bldP spid="31" grpId="0" animBg="1"/>
      <p:bldP spid="32" grpId="0" animBg="1"/>
      <p:bldP spid="5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-Point Star 4"/>
          <p:cNvSpPr/>
          <p:nvPr/>
        </p:nvSpPr>
        <p:spPr>
          <a:xfrm>
            <a:off x="8714509" y="193964"/>
            <a:ext cx="3200401" cy="3103399"/>
          </a:xfrm>
          <a:prstGeom prst="star7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7-Point Star 36"/>
          <p:cNvSpPr/>
          <p:nvPr/>
        </p:nvSpPr>
        <p:spPr>
          <a:xfrm>
            <a:off x="8714510" y="3605628"/>
            <a:ext cx="3200400" cy="2911166"/>
          </a:xfrm>
          <a:prstGeom prst="star7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7" y="1697167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7" y="2564810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86" y="3531163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23" y="1816674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77" y="2755314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6" y="856372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617" y="3605627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7" y="806156"/>
            <a:ext cx="1288471" cy="96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616038" y="5114646"/>
            <a:ext cx="3297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8÷2=4</a:t>
            </a:r>
          </a:p>
        </p:txBody>
      </p:sp>
    </p:spTree>
    <p:extLst>
      <p:ext uri="{BB962C8B-B14F-4D97-AF65-F5344CB8AC3E}">
        <p14:creationId xmlns:p14="http://schemas.microsoft.com/office/powerpoint/2010/main" val="22779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6612 -0.0541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6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79727 0.6726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57" y="3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0.64375 -0.1152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77787 0.4659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3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22222E-6 L 0.71302 -0.195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51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77787 0.2342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3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81481E-6 L 0.67084 -0.2219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0.72018 0.1263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3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4073" y="221671"/>
            <a:ext cx="3920836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বস্তুনিরপেক্ষ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2133600" y="1898073"/>
            <a:ext cx="1260764" cy="1025236"/>
          </a:xfrm>
          <a:prstGeom prst="hexagon">
            <a:avLst/>
          </a:prstGeom>
          <a:solidFill>
            <a:srgbClr val="FFC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  <p:sp>
        <p:nvSpPr>
          <p:cNvPr id="10" name="Hexagon 9"/>
          <p:cNvSpPr/>
          <p:nvPr/>
        </p:nvSpPr>
        <p:spPr>
          <a:xfrm>
            <a:off x="3893128" y="1898073"/>
            <a:ext cx="1260764" cy="1025236"/>
          </a:xfrm>
          <a:prstGeom prst="hexagon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</a:p>
        </p:txBody>
      </p:sp>
      <p:sp>
        <p:nvSpPr>
          <p:cNvPr id="11" name="Hexagon 10"/>
          <p:cNvSpPr/>
          <p:nvPr/>
        </p:nvSpPr>
        <p:spPr>
          <a:xfrm>
            <a:off x="5501641" y="1993101"/>
            <a:ext cx="1260764" cy="1025236"/>
          </a:xfrm>
          <a:prstGeom prst="hexagon">
            <a:avLst/>
          </a:prstGeom>
          <a:solidFill>
            <a:srgbClr val="FFC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2" name="Hexagon 11"/>
          <p:cNvSpPr/>
          <p:nvPr/>
        </p:nvSpPr>
        <p:spPr>
          <a:xfrm>
            <a:off x="7162801" y="1898073"/>
            <a:ext cx="1260764" cy="1025236"/>
          </a:xfrm>
          <a:prstGeom prst="hexagon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13" name="Hexagon 12"/>
          <p:cNvSpPr/>
          <p:nvPr/>
        </p:nvSpPr>
        <p:spPr>
          <a:xfrm>
            <a:off x="7208175" y="3915628"/>
            <a:ext cx="1260764" cy="1025236"/>
          </a:xfrm>
          <a:prstGeom prst="hexagon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14" name="Hexagon 13"/>
          <p:cNvSpPr/>
          <p:nvPr/>
        </p:nvSpPr>
        <p:spPr>
          <a:xfrm>
            <a:off x="5592389" y="4006333"/>
            <a:ext cx="1260764" cy="1025236"/>
          </a:xfrm>
          <a:prstGeom prst="hexagon">
            <a:avLst/>
          </a:prstGeom>
          <a:solidFill>
            <a:srgbClr val="FFC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5" name="Hexagon 14"/>
          <p:cNvSpPr/>
          <p:nvPr/>
        </p:nvSpPr>
        <p:spPr>
          <a:xfrm>
            <a:off x="3934692" y="3915628"/>
            <a:ext cx="1260764" cy="1025236"/>
          </a:xfrm>
          <a:prstGeom prst="hexagon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</a:p>
        </p:txBody>
      </p:sp>
      <p:sp>
        <p:nvSpPr>
          <p:cNvPr id="16" name="Hexagon 15"/>
          <p:cNvSpPr/>
          <p:nvPr/>
        </p:nvSpPr>
        <p:spPr>
          <a:xfrm>
            <a:off x="2199407" y="3915628"/>
            <a:ext cx="1260764" cy="1025236"/>
          </a:xfrm>
          <a:prstGeom prst="hexagon">
            <a:avLst/>
          </a:prstGeom>
          <a:solidFill>
            <a:srgbClr val="FFC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</a:p>
        </p:txBody>
      </p:sp>
      <p:sp>
        <p:nvSpPr>
          <p:cNvPr id="18" name="Hexagon 17"/>
          <p:cNvSpPr/>
          <p:nvPr/>
        </p:nvSpPr>
        <p:spPr>
          <a:xfrm>
            <a:off x="8761614" y="1898073"/>
            <a:ext cx="1260764" cy="1025236"/>
          </a:xfrm>
          <a:prstGeom prst="hexagon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19" name="Hexagon 18"/>
          <p:cNvSpPr/>
          <p:nvPr/>
        </p:nvSpPr>
        <p:spPr>
          <a:xfrm>
            <a:off x="8823961" y="3915628"/>
            <a:ext cx="1260764" cy="1025236"/>
          </a:xfrm>
          <a:prstGeom prst="hexagon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</p:spTree>
    <p:extLst>
      <p:ext uri="{BB962C8B-B14F-4D97-AF65-F5344CB8AC3E}">
        <p14:creationId xmlns:p14="http://schemas.microsoft.com/office/powerpoint/2010/main" val="12884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  <a:ln w="57150">
          <a:solidFill>
            <a:srgbClr val="00206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132</Words>
  <Application>Microsoft Office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</dc:creator>
  <cp:lastModifiedBy>user</cp:lastModifiedBy>
  <cp:revision>44</cp:revision>
  <dcterms:created xsi:type="dcterms:W3CDTF">2018-02-19T04:38:44Z</dcterms:created>
  <dcterms:modified xsi:type="dcterms:W3CDTF">2020-02-03T16:40:50Z</dcterms:modified>
</cp:coreProperties>
</file>