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61" r:id="rId3"/>
    <p:sldId id="258" r:id="rId4"/>
    <p:sldId id="260" r:id="rId5"/>
    <p:sldId id="263" r:id="rId6"/>
    <p:sldId id="275" r:id="rId7"/>
    <p:sldId id="264" r:id="rId8"/>
    <p:sldId id="276" r:id="rId9"/>
    <p:sldId id="265" r:id="rId10"/>
    <p:sldId id="266" r:id="rId11"/>
    <p:sldId id="268" r:id="rId12"/>
    <p:sldId id="267" r:id="rId13"/>
    <p:sldId id="274" r:id="rId14"/>
    <p:sldId id="269" r:id="rId15"/>
    <p:sldId id="270" r:id="rId16"/>
    <p:sldId id="277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000000"/>
    <a:srgbClr val="ED8137"/>
    <a:srgbClr val="3516BA"/>
    <a:srgbClr val="33CAFF"/>
    <a:srgbClr val="00BBFE"/>
    <a:srgbClr val="31E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3458-661C-42CC-919F-C99D5A84FB6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695B-75C1-4083-849C-2407EB74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4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3458-661C-42CC-919F-C99D5A84FB6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695B-75C1-4083-849C-2407EB74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0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3458-661C-42CC-919F-C99D5A84FB6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695B-75C1-4083-849C-2407EB74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1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3458-661C-42CC-919F-C99D5A84FB6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695B-75C1-4083-849C-2407EB74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4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3458-661C-42CC-919F-C99D5A84FB6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695B-75C1-4083-849C-2407EB74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3458-661C-42CC-919F-C99D5A84FB6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695B-75C1-4083-849C-2407EB74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2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3458-661C-42CC-919F-C99D5A84FB6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695B-75C1-4083-849C-2407EB74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3458-661C-42CC-919F-C99D5A84FB6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695B-75C1-4083-849C-2407EB74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3458-661C-42CC-919F-C99D5A84FB6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695B-75C1-4083-849C-2407EB74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3458-661C-42CC-919F-C99D5A84FB6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695B-75C1-4083-849C-2407EB74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3458-661C-42CC-919F-C99D5A84FB6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695B-75C1-4083-849C-2407EB74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3458-661C-42CC-919F-C99D5A84FB6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4695B-75C1-4083-849C-2407EB74F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8558" y="348563"/>
            <a:ext cx="6597569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7694" y="1723398"/>
            <a:ext cx="109647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Name: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Labony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Saha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Asistant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Teacher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Madhyapur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Govt.PrimarySchool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Avoynagar,Jashore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1398270"/>
            <a:ext cx="2772999" cy="2777359"/>
          </a:xfrm>
          <a:prstGeom prst="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12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0" y="2833511"/>
            <a:ext cx="5416726" cy="381906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Cloud Callout 2"/>
          <p:cNvSpPr/>
          <p:nvPr/>
        </p:nvSpPr>
        <p:spPr>
          <a:xfrm>
            <a:off x="6829778" y="250066"/>
            <a:ext cx="5023556" cy="4492977"/>
          </a:xfrm>
          <a:prstGeom prst="cloudCallou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Unhealthy foods make us unhealthy</a:t>
            </a:r>
          </a:p>
        </p:txBody>
      </p:sp>
    </p:spTree>
    <p:extLst>
      <p:ext uri="{BB962C8B-B14F-4D97-AF65-F5344CB8AC3E}">
        <p14:creationId xmlns:p14="http://schemas.microsoft.com/office/powerpoint/2010/main" val="33555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2179" y="0"/>
            <a:ext cx="4797778" cy="1219200"/>
          </a:xfrm>
          <a:prstGeom prst="rect">
            <a:avLst/>
          </a:prstGeom>
          <a:noFill/>
          <a:ln w="7620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7190" y="1219200"/>
            <a:ext cx="8531578" cy="1323439"/>
          </a:xfrm>
          <a:prstGeom prst="rect">
            <a:avLst/>
          </a:prstGeom>
          <a:noFill/>
          <a:ln w="76200">
            <a:solidFill>
              <a:srgbClr val="3516BA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Healthy-Fit            Eat-Have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Unhealthy-unfit  vegetables-Food items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445" y="3093156"/>
            <a:ext cx="12135555" cy="3635023"/>
          </a:xfrm>
          <a:prstGeom prst="rect">
            <a:avLst/>
          </a:prstGeom>
          <a:noFill/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making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Healthy-Healthy foods are pineapples and papayas.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Unhealthy- Unhealthy foods are ice-cream and chocolates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Vegetables-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Carrots,lettuce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tomatoes are vegetables.</a:t>
            </a:r>
          </a:p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Fruits-Banana and papayas are fruits.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33" y="4314545"/>
            <a:ext cx="11774311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74 and repeat after 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83" y="464022"/>
            <a:ext cx="4746282" cy="316762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7" name="Oval Callout 6"/>
          <p:cNvSpPr/>
          <p:nvPr/>
        </p:nvSpPr>
        <p:spPr>
          <a:xfrm>
            <a:off x="6749354" y="33867"/>
            <a:ext cx="5216868" cy="3552627"/>
          </a:xfrm>
          <a:prstGeom prst="wedgeEllipse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33877" y="590473"/>
            <a:ext cx="3906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Teacher’s and students loud Reading</a:t>
            </a:r>
          </a:p>
        </p:txBody>
      </p:sp>
    </p:spTree>
    <p:extLst>
      <p:ext uri="{BB962C8B-B14F-4D97-AF65-F5344CB8AC3E}">
        <p14:creationId xmlns:p14="http://schemas.microsoft.com/office/powerpoint/2010/main" val="22773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28400" y="3037830"/>
            <a:ext cx="5359512" cy="304175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equential Access Storage 6"/>
          <p:cNvSpPr/>
          <p:nvPr/>
        </p:nvSpPr>
        <p:spPr>
          <a:xfrm flipH="1">
            <a:off x="7071486" y="138896"/>
            <a:ext cx="4807998" cy="414373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73" y="3232453"/>
            <a:ext cx="3978765" cy="26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921957" y="2571047"/>
            <a:ext cx="4346222" cy="1478844"/>
          </a:xfrm>
          <a:prstGeom prst="flowChartAlternateProcess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8439" y="4786490"/>
            <a:ext cx="10701868" cy="1754326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list of healthy foods and unhealthy foods in your exercise 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378181"/>
            <a:ext cx="4606705" cy="24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728129" y="509934"/>
            <a:ext cx="6276624" cy="1749777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Name-Lettuce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908" y="3038536"/>
            <a:ext cx="10261601" cy="212365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1.We should eat……….food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2.We shouldn’t eat too much………….food.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3.Unhealthy foods are.……… ., …………..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754" y="2877205"/>
            <a:ext cx="1998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0844" y="3505535"/>
            <a:ext cx="2427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unhealthy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0709" y="4181388"/>
            <a:ext cx="234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2597" y="4194198"/>
            <a:ext cx="2427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4" y="41812"/>
            <a:ext cx="3780922" cy="2729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0283" y="2756749"/>
            <a:ext cx="295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B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40346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1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94" y="987233"/>
            <a:ext cx="3450635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6" y="2607733"/>
            <a:ext cx="4075473" cy="241582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967111" y="180623"/>
            <a:ext cx="5531555" cy="4097866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2 simple sentences about unhealthy food</a:t>
            </a:r>
          </a:p>
        </p:txBody>
      </p:sp>
    </p:spTree>
    <p:extLst>
      <p:ext uri="{BB962C8B-B14F-4D97-AF65-F5344CB8AC3E}">
        <p14:creationId xmlns:p14="http://schemas.microsoft.com/office/powerpoint/2010/main" val="5441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6221" y="199589"/>
            <a:ext cx="5689600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answer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1110" y="1216303"/>
            <a:ext cx="68184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1.Which food is healthy?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Pineapple (b) Ice-cream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Chocolate (d) Chips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2.Which food is unhealthy?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Chocolate (b)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Papaye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Carrot (d) Tomato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1821" y="1963507"/>
                <a:ext cx="711200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21" y="1963507"/>
                <a:ext cx="711200" cy="6876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1821" y="4407846"/>
                <a:ext cx="711200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21" y="4407846"/>
                <a:ext cx="711200" cy="6876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61" y="860987"/>
            <a:ext cx="7932228" cy="4433501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834490" y="526448"/>
            <a:ext cx="3815644" cy="255128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You next class</a:t>
            </a:r>
          </a:p>
        </p:txBody>
      </p:sp>
    </p:spTree>
    <p:extLst>
      <p:ext uri="{BB962C8B-B14F-4D97-AF65-F5344CB8AC3E}">
        <p14:creationId xmlns:p14="http://schemas.microsoft.com/office/powerpoint/2010/main" val="35151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715911" y="282222"/>
            <a:ext cx="8534400" cy="2517422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Learning Environment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445956" y="4092223"/>
            <a:ext cx="4583289" cy="2393244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wathching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clip</a:t>
            </a:r>
          </a:p>
        </p:txBody>
      </p:sp>
      <p:graphicFrame>
        <p:nvGraphicFramePr>
          <p:cNvPr id="6" name="Object 5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32827"/>
              </p:ext>
            </p:extLst>
          </p:nvPr>
        </p:nvGraphicFramePr>
        <p:xfrm>
          <a:off x="4321175" y="3227388"/>
          <a:ext cx="35512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3" imgW="3550680" imgH="437760" progId="Package">
                  <p:embed/>
                </p:oleObj>
              </mc:Choice>
              <mc:Fallback>
                <p:oleObj name="Packager Shell Object" showAsIcon="1" r:id="rId3" imgW="3550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175" y="3227388"/>
                        <a:ext cx="35512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127" y="1783215"/>
            <a:ext cx="11175999" cy="4708981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351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 Three</a:t>
            </a:r>
          </a:p>
          <a:p>
            <a:pPr algn="ctr"/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Subject-English</a:t>
            </a:r>
          </a:p>
          <a:p>
            <a:pPr algn="ctr"/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Unit-37,Lesson:1-3</a:t>
            </a:r>
          </a:p>
          <a:p>
            <a:pPr algn="ctr"/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name-What food should          we eat?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65776" y="338666"/>
            <a:ext cx="5847645" cy="1072445"/>
          </a:xfrm>
          <a:prstGeom prst="roundRect">
            <a:avLst>
              <a:gd name="adj" fmla="val 1969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29278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444" y="338667"/>
            <a:ext cx="8624712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310" y="2043289"/>
            <a:ext cx="10763957" cy="338554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54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will be able to-</a:t>
            </a:r>
          </a:p>
          <a:p>
            <a:r>
              <a:rPr lang="en-US" sz="4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1.Enjoy and understand simple passage.</a:t>
            </a:r>
          </a:p>
          <a:p>
            <a:r>
              <a:rPr lang="en-US" sz="4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2.Talk about the objects.</a:t>
            </a:r>
          </a:p>
          <a:p>
            <a:r>
              <a:rPr lang="en-US" sz="4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3.Write simple </a:t>
            </a:r>
            <a:r>
              <a:rPr lang="en-US" sz="4000" dirty="0" err="1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sentenses</a:t>
            </a:r>
            <a:r>
              <a:rPr lang="en-US" sz="40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answering a set of questions</a:t>
            </a:r>
            <a:r>
              <a:rPr lang="en-US" sz="32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7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884" y="1978"/>
            <a:ext cx="1200836" cy="2674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7" y="231354"/>
            <a:ext cx="3455034" cy="2306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7" y="3657600"/>
            <a:ext cx="2741965" cy="2064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709" y="2537589"/>
            <a:ext cx="260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Cucumber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8533" y="2891532"/>
            <a:ext cx="22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pineapple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6709" y="5971822"/>
            <a:ext cx="17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2088" y="2891532"/>
            <a:ext cx="4617155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Food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89" y="3907195"/>
            <a:ext cx="3243251" cy="19266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45601" y="5971822"/>
            <a:ext cx="258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</a:p>
        </p:txBody>
      </p:sp>
    </p:spTree>
    <p:extLst>
      <p:ext uri="{BB962C8B-B14F-4D97-AF65-F5344CB8AC3E}">
        <p14:creationId xmlns:p14="http://schemas.microsoft.com/office/powerpoint/2010/main" val="22106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24" y="1286932"/>
            <a:ext cx="4370146" cy="3289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9058" y="5113868"/>
            <a:ext cx="187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4935" y="2578612"/>
            <a:ext cx="5057422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Lettuce is a vegetable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520267" y="2822222"/>
            <a:ext cx="914400" cy="282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755" y="4479404"/>
            <a:ext cx="3317046" cy="1665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4" y="175017"/>
            <a:ext cx="2206924" cy="3111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92" y="522339"/>
            <a:ext cx="3727109" cy="2211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3792" y="3397423"/>
            <a:ext cx="2308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9938" y="2993712"/>
            <a:ext cx="152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Burger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81701" y="6221443"/>
            <a:ext cx="188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3649" y="2778269"/>
            <a:ext cx="5137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 Food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4" y="4093522"/>
            <a:ext cx="1890536" cy="22762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6125" y="6188663"/>
            <a:ext cx="118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</a:p>
        </p:txBody>
      </p:sp>
    </p:spTree>
    <p:extLst>
      <p:ext uri="{BB962C8B-B14F-4D97-AF65-F5344CB8AC3E}">
        <p14:creationId xmlns:p14="http://schemas.microsoft.com/office/powerpoint/2010/main" val="31049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6" y="1109508"/>
            <a:ext cx="5189361" cy="3079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1334" y="4481689"/>
            <a:ext cx="171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4360" y="4481689"/>
            <a:ext cx="4143022" cy="21236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Burgers are meat, but they aren’t healthy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99" y="1109508"/>
            <a:ext cx="4742744" cy="2684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8268" y="3612445"/>
            <a:ext cx="1490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18844" y="4967111"/>
            <a:ext cx="2923823" cy="59831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0" y="541299"/>
            <a:ext cx="3714750" cy="280987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63" y="251999"/>
            <a:ext cx="2420338" cy="338847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Oval Callout 3"/>
          <p:cNvSpPr/>
          <p:nvPr/>
        </p:nvSpPr>
        <p:spPr>
          <a:xfrm>
            <a:off x="4544128" y="2178755"/>
            <a:ext cx="4046716" cy="4131733"/>
          </a:xfrm>
          <a:prstGeom prst="wedgeEllipseCallou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food makes us healthy</a:t>
            </a:r>
          </a:p>
        </p:txBody>
      </p:sp>
    </p:spTree>
    <p:extLst>
      <p:ext uri="{BB962C8B-B14F-4D97-AF65-F5344CB8AC3E}">
        <p14:creationId xmlns:p14="http://schemas.microsoft.com/office/powerpoint/2010/main" val="25937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289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</dc:creator>
  <cp:lastModifiedBy>user</cp:lastModifiedBy>
  <cp:revision>94</cp:revision>
  <dcterms:created xsi:type="dcterms:W3CDTF">2015-02-20T05:25:37Z</dcterms:created>
  <dcterms:modified xsi:type="dcterms:W3CDTF">2020-02-03T17:13:45Z</dcterms:modified>
</cp:coreProperties>
</file>