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7" r:id="rId2"/>
  </p:sldMasterIdLst>
  <p:sldIdLst>
    <p:sldId id="256" r:id="rId3"/>
    <p:sldId id="257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59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zad" initials="A" lastIdx="2" clrIdx="0">
    <p:extLst>
      <p:ext uri="{19B8F6BF-5375-455C-9EA6-DF929625EA0E}">
        <p15:presenceInfo xmlns:p15="http://schemas.microsoft.com/office/powerpoint/2012/main" userId="Azad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000066"/>
    <a:srgbClr val="0000CC"/>
    <a:srgbClr val="00FF00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2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commentAuthors" Target="commentAuthor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83DB7-F2AE-451E-BA2E-456BD96805B7}" type="datetimeFigureOut">
              <a:rPr lang="en-US" smtClean="0"/>
              <a:t>2/3/2020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513C8-A994-48A7-92CB-7F1719DC37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03194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83DB7-F2AE-451E-BA2E-456BD96805B7}" type="datetimeFigureOut">
              <a:rPr lang="en-US" smtClean="0"/>
              <a:t>2/3/2020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513C8-A994-48A7-92CB-7F1719DC37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5672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83DB7-F2AE-451E-BA2E-456BD96805B7}" type="datetimeFigureOut">
              <a:rPr lang="en-US" smtClean="0"/>
              <a:t>2/3/2020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513C8-A994-48A7-92CB-7F1719DC3790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854605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83DB7-F2AE-451E-BA2E-456BD96805B7}" type="datetimeFigureOut">
              <a:rPr lang="en-US" smtClean="0"/>
              <a:t>2/3/2020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513C8-A994-48A7-92CB-7F1719DC37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0100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83DB7-F2AE-451E-BA2E-456BD96805B7}" type="datetimeFigureOut">
              <a:rPr lang="en-US" smtClean="0"/>
              <a:t>2/3/2020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513C8-A994-48A7-92CB-7F1719DC3790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33716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83DB7-F2AE-451E-BA2E-456BD96805B7}" type="datetimeFigureOut">
              <a:rPr lang="en-US" smtClean="0"/>
              <a:t>2/3/2020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513C8-A994-48A7-92CB-7F1719DC37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527338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83DB7-F2AE-451E-BA2E-456BD96805B7}" type="datetimeFigureOut">
              <a:rPr lang="en-US" smtClean="0"/>
              <a:t>2/3/2020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513C8-A994-48A7-92CB-7F1719DC37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75719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83DB7-F2AE-451E-BA2E-456BD96805B7}" type="datetimeFigureOut">
              <a:rPr lang="en-US" smtClean="0"/>
              <a:t>2/3/2020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513C8-A994-48A7-92CB-7F1719DC37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578828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83DB7-F2AE-451E-BA2E-456BD96805B7}" type="datetimeFigureOut">
              <a:rPr lang="en-US" smtClean="0"/>
              <a:t>2/3/2020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1CB513C8-A994-48A7-92CB-7F1719DC3790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5558998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83DB7-F2AE-451E-BA2E-456BD96805B7}" type="datetimeFigureOut">
              <a:rPr lang="en-US" smtClean="0"/>
              <a:t>2/3/2020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513C8-A994-48A7-92CB-7F1719DC3790}" type="slidenum">
              <a:rPr lang="en-US" smtClean="0"/>
              <a:t>‹#›</a:t>
            </a:fld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1043364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83DB7-F2AE-451E-BA2E-456BD96805B7}" type="datetimeFigureOut">
              <a:rPr lang="en-US" smtClean="0"/>
              <a:t>2/3/2020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513C8-A994-48A7-92CB-7F1719DC3790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712368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83DB7-F2AE-451E-BA2E-456BD96805B7}" type="datetimeFigureOut">
              <a:rPr lang="en-US" smtClean="0"/>
              <a:t>2/3/2020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513C8-A994-48A7-92CB-7F1719DC37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692672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83DB7-F2AE-451E-BA2E-456BD96805B7}" type="datetimeFigureOut">
              <a:rPr lang="en-US" smtClean="0"/>
              <a:t>2/3/2020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513C8-A994-48A7-92CB-7F1719DC3790}" type="slidenum">
              <a:rPr lang="en-US" smtClean="0"/>
              <a:t>‹#›</a:t>
            </a:fld>
            <a:endParaRPr lang="en-US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2381311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83DB7-F2AE-451E-BA2E-456BD96805B7}" type="datetimeFigureOut">
              <a:rPr lang="en-US" smtClean="0"/>
              <a:t>2/3/2020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513C8-A994-48A7-92CB-7F1719DC3790}" type="slidenum">
              <a:rPr lang="en-US" smtClean="0"/>
              <a:t>‹#›</a:t>
            </a:fld>
            <a:endParaRPr lang="en-US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9015429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83DB7-F2AE-451E-BA2E-456BD96805B7}" type="datetimeFigureOut">
              <a:rPr lang="en-US" smtClean="0"/>
              <a:t>2/3/2020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513C8-A994-48A7-92CB-7F1719DC3790}" type="slidenum">
              <a:rPr lang="en-US" smtClean="0"/>
              <a:t>‹#›</a:t>
            </a:fld>
            <a:endParaRPr lang="en-US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0234903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83DB7-F2AE-451E-BA2E-456BD96805B7}" type="datetimeFigureOut">
              <a:rPr lang="en-US" smtClean="0"/>
              <a:t>2/3/2020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513C8-A994-48A7-92CB-7F1719DC37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598181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83DB7-F2AE-451E-BA2E-456BD96805B7}" type="datetimeFigureOut">
              <a:rPr lang="en-US" smtClean="0"/>
              <a:t>2/3/2020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513C8-A994-48A7-92CB-7F1719DC3790}" type="slidenum">
              <a:rPr lang="en-US" smtClean="0"/>
              <a:t>‹#›</a:t>
            </a:fld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8251998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20F83DB7-F2AE-451E-BA2E-456BD96805B7}" type="datetimeFigureOut">
              <a:rPr lang="en-US" smtClean="0"/>
              <a:t>2/3/2020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513C8-A994-48A7-92CB-7F1719DC3790}" type="slidenum">
              <a:rPr lang="en-US" smtClean="0"/>
              <a:t>‹#›</a:t>
            </a:fld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1438496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83DB7-F2AE-451E-BA2E-456BD96805B7}" type="datetimeFigureOut">
              <a:rPr lang="en-US" smtClean="0"/>
              <a:t>2/3/2020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513C8-A994-48A7-92CB-7F1719DC3790}" type="slidenum">
              <a:rPr lang="en-US" smtClean="0"/>
              <a:t>‹#›</a:t>
            </a:fld>
            <a:endParaRPr lang="en-US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272445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83DB7-F2AE-451E-BA2E-456BD96805B7}" type="datetimeFigureOut">
              <a:rPr lang="en-US" smtClean="0"/>
              <a:t>2/3/2020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513C8-A994-48A7-92CB-7F1719DC3790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400240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83DB7-F2AE-451E-BA2E-456BD96805B7}" type="datetimeFigureOut">
              <a:rPr lang="en-US" smtClean="0"/>
              <a:t>2/3/2020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513C8-A994-48A7-92CB-7F1719DC37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5534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83DB7-F2AE-451E-BA2E-456BD96805B7}" type="datetimeFigureOut">
              <a:rPr lang="en-US" smtClean="0"/>
              <a:t>2/3/2020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513C8-A994-48A7-92CB-7F1719DC37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6107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83DB7-F2AE-451E-BA2E-456BD96805B7}" type="datetimeFigureOut">
              <a:rPr lang="en-US" smtClean="0"/>
              <a:t>2/3/2020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513C8-A994-48A7-92CB-7F1719DC37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0392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83DB7-F2AE-451E-BA2E-456BD96805B7}" type="datetimeFigureOut">
              <a:rPr lang="en-US" smtClean="0"/>
              <a:t>2/3/2020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513C8-A994-48A7-92CB-7F1719DC37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21800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83DB7-F2AE-451E-BA2E-456BD96805B7}" type="datetimeFigureOut">
              <a:rPr lang="en-US" smtClean="0"/>
              <a:t>2/3/2020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513C8-A994-48A7-92CB-7F1719DC37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7756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83DB7-F2AE-451E-BA2E-456BD96805B7}" type="datetimeFigureOut">
              <a:rPr lang="en-US" smtClean="0"/>
              <a:t>2/3/2020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513C8-A994-48A7-92CB-7F1719DC37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8348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83DB7-F2AE-451E-BA2E-456BD96805B7}" type="datetimeFigureOut">
              <a:rPr lang="en-US" smtClean="0"/>
              <a:t>2/3/2020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513C8-A994-48A7-92CB-7F1719DC37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62008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F83DB7-F2AE-451E-BA2E-456BD96805B7}" type="datetimeFigureOut">
              <a:rPr lang="en-US" smtClean="0"/>
              <a:t>2/3/2020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1CB513C8-A994-48A7-92CB-7F1719DC37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0422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F83DB7-F2AE-451E-BA2E-456BD96805B7}" type="datetimeFigureOut">
              <a:rPr lang="en-US" smtClean="0"/>
              <a:t>2/3/2020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1CB513C8-A994-48A7-92CB-7F1719DC3790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020960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g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78504" y="542925"/>
            <a:ext cx="7766936" cy="2014537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/>
            <a:r>
              <a:rPr lang="en-US" sz="150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¯^vMZg</a:t>
            </a:r>
            <a:endParaRPr lang="en-US" sz="150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SutonnyMJ" pitchFamily="2" charset="0"/>
              <a:cs typeface="SutonnyMJ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0196" y="2757487"/>
            <a:ext cx="6072188" cy="3400425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81893000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08546" y="304799"/>
            <a:ext cx="927233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3000" b="1" dirty="0" smtClean="0">
                <a:solidFill>
                  <a:srgbClr val="0000CC"/>
                </a:solidFill>
                <a:latin typeface="SutonnyMJ" pitchFamily="2" charset="0"/>
                <a:cs typeface="SutonnyMJ" pitchFamily="2" charset="0"/>
              </a:rPr>
              <a:t>2| cwRkbvj msL¨v c×wZt- </a:t>
            </a:r>
            <a:r>
              <a:rPr lang="en-US" sz="30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eZ©gv‡b eûj cÖPwjZ msL¨v c×wZ n‡”Q cwRkbvj msL¨v c×wZ| cwRkbvj msL¨v c×wZ‡Z †Kvb GKwU msL¨vi gvb †ei Kivi Rb¨ wZbwU †WUv `iKvi| h_vt-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748588" y="1782127"/>
            <a:ext cx="7571875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600" dirty="0" smtClean="0">
                <a:solidFill>
                  <a:srgbClr val="000066"/>
                </a:solidFill>
                <a:latin typeface="SutonnyMJ" pitchFamily="2" charset="0"/>
                <a:cs typeface="SutonnyMJ" pitchFamily="2" charset="0"/>
              </a:rPr>
              <a:t>msL¨vwU‡Z e¨eüZ AsK ¸‡jvi wbR¯^ gvb|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600" dirty="0" smtClean="0">
                <a:solidFill>
                  <a:srgbClr val="000066"/>
                </a:solidFill>
                <a:latin typeface="SutonnyMJ" pitchFamily="2" charset="0"/>
                <a:cs typeface="SutonnyMJ" pitchFamily="2" charset="0"/>
              </a:rPr>
              <a:t>msL¨v c×wZi ‡eR ev wfZ|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600" dirty="0" smtClean="0">
                <a:solidFill>
                  <a:srgbClr val="000066"/>
                </a:solidFill>
                <a:latin typeface="SutonnyMJ" pitchFamily="2" charset="0"/>
                <a:cs typeface="SutonnyMJ" pitchFamily="2" charset="0"/>
              </a:rPr>
              <a:t>msL¨vwU‡Z e¨eüZ AsK ¸‡jvi Ae¯’vb ev ¯’vbxq gvb|</a:t>
            </a:r>
            <a:r>
              <a:rPr lang="en-US" sz="2600" dirty="0" smtClean="0">
                <a:latin typeface="SutonnyMJ" pitchFamily="2" charset="0"/>
                <a:cs typeface="SutonnyMJ" pitchFamily="2" charset="0"/>
              </a:rPr>
              <a:t> </a:t>
            </a:r>
            <a:endParaRPr lang="en-US" sz="26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08546" y="3169132"/>
            <a:ext cx="9625265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 smtClean="0">
                <a:latin typeface="SutonnyMJ" pitchFamily="2" charset="0"/>
                <a:cs typeface="SutonnyMJ" pitchFamily="2" charset="0"/>
              </a:rPr>
              <a:t>cwRkbvj msL¨v c×wZ‡Z cÖwZwU msL¨v‡K †iwW· c‡q›U w`‡q c~Y©vsk I fMœvsk G `yÕ As‡k fvM Kiv nq| wb‡¤œi wP‡Î †`Lv‡bv n‡jv- </a:t>
            </a:r>
            <a:endParaRPr lang="en-US" sz="2600" b="1" dirty="0">
              <a:latin typeface="SutonnyMJ" pitchFamily="2" charset="0"/>
              <a:cs typeface="SutonnyMJ" pitchFamily="2" charset="0"/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2401733" y="4324711"/>
            <a:ext cx="6031068" cy="2247956"/>
            <a:chOff x="2329161" y="4327015"/>
            <a:chExt cx="6510040" cy="2247956"/>
          </a:xfrm>
        </p:grpSpPr>
        <p:pic>
          <p:nvPicPr>
            <p:cNvPr id="13" name="Picture 12"/>
            <p:cNvPicPr>
              <a:picLocks noChangeAspect="1"/>
            </p:cNvPicPr>
            <p:nvPr/>
          </p:nvPicPr>
          <p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5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43712" y="4327015"/>
              <a:ext cx="5381625" cy="2247956"/>
            </a:xfrm>
            <a:prstGeom prst="rect">
              <a:avLst/>
            </a:prstGeom>
          </p:spPr>
        </p:pic>
        <p:sp>
          <p:nvSpPr>
            <p:cNvPr id="14" name="TextBox 13"/>
            <p:cNvSpPr txBox="1"/>
            <p:nvPr/>
          </p:nvSpPr>
          <p:spPr>
            <a:xfrm>
              <a:off x="2329161" y="4498003"/>
              <a:ext cx="805926" cy="377371"/>
            </a:xfrm>
            <a:prstGeom prst="rect">
              <a:avLst/>
            </a:prstGeom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rgbClr val="FF0000"/>
                  </a:solidFill>
                </a:rPr>
                <a:t>MSB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8033275" y="4498003"/>
              <a:ext cx="805926" cy="377371"/>
            </a:xfrm>
            <a:prstGeom prst="rect">
              <a:avLst/>
            </a:prstGeom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rgbClr val="FF0000"/>
                  </a:solidFill>
                </a:rPr>
                <a:t>LSB</a:t>
              </a:r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377370" y="5307084"/>
            <a:ext cx="2606092" cy="1313543"/>
            <a:chOff x="377370" y="5307084"/>
            <a:chExt cx="2606092" cy="1313543"/>
          </a:xfrm>
        </p:grpSpPr>
        <p:sp>
          <p:nvSpPr>
            <p:cNvPr id="18" name="Oval Callout 17"/>
            <p:cNvSpPr/>
            <p:nvPr/>
          </p:nvSpPr>
          <p:spPr>
            <a:xfrm rot="10800000">
              <a:off x="377370" y="5307084"/>
              <a:ext cx="2501055" cy="1313543"/>
            </a:xfrm>
            <a:prstGeom prst="wedgeEllipseCallout">
              <a:avLst>
                <a:gd name="adj1" fmla="val -37590"/>
                <a:gd name="adj2" fmla="val 77970"/>
              </a:avLst>
            </a:pr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513714" y="5749138"/>
              <a:ext cx="246974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rgbClr val="0000C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Most Significant Bit</a:t>
              </a:r>
              <a:endParaRPr lang="en-US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7944785" y="5448687"/>
            <a:ext cx="2469748" cy="1171939"/>
            <a:chOff x="7944785" y="5448687"/>
            <a:chExt cx="2469748" cy="1171939"/>
          </a:xfrm>
        </p:grpSpPr>
        <p:sp>
          <p:nvSpPr>
            <p:cNvPr id="20" name="Oval Callout 19"/>
            <p:cNvSpPr/>
            <p:nvPr/>
          </p:nvSpPr>
          <p:spPr>
            <a:xfrm rot="10800000">
              <a:off x="7944785" y="5448687"/>
              <a:ext cx="2420372" cy="1171939"/>
            </a:xfrm>
            <a:prstGeom prst="wedgeEllipseCallout">
              <a:avLst>
                <a:gd name="adj1" fmla="val 41334"/>
                <a:gd name="adj2" fmla="val 90125"/>
              </a:avLst>
            </a:pr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7944785" y="5832206"/>
              <a:ext cx="246974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rgbClr val="0000C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Least Significant Bit</a:t>
              </a:r>
              <a:endParaRPr lang="en-US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5917267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00062" y="685801"/>
            <a:ext cx="858678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6000" b="1" dirty="0" smtClean="0">
                <a:ln w="0"/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cwRkbvj msL¨v </a:t>
            </a:r>
            <a:r>
              <a:rPr lang="en-US" sz="6000" b="1" dirty="0">
                <a:ln w="0"/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c×wZi cÖKvi‡f</a:t>
            </a:r>
            <a:r>
              <a:rPr lang="en-US" sz="6000" b="1" dirty="0" smtClean="0">
                <a:ln w="0"/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`</a:t>
            </a:r>
            <a:endParaRPr lang="en-US" sz="6000" b="1" dirty="0">
              <a:ln w="0"/>
              <a:solidFill>
                <a:srgbClr val="00B05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28724" y="2586039"/>
            <a:ext cx="6743701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0000CC"/>
                </a:solidFill>
                <a:latin typeface="SutonnyMJ" pitchFamily="2" charset="0"/>
                <a:cs typeface="SutonnyMJ" pitchFamily="2" charset="0"/>
              </a:rPr>
              <a:t>1| `kwgK msL¨v c×wZ</a:t>
            </a:r>
          </a:p>
          <a:p>
            <a:r>
              <a:rPr lang="en-US" sz="4000" dirty="0" smtClean="0">
                <a:solidFill>
                  <a:srgbClr val="0000CC"/>
                </a:solidFill>
                <a:latin typeface="SutonnyMJ" pitchFamily="2" charset="0"/>
                <a:cs typeface="SutonnyMJ" pitchFamily="2" charset="0"/>
              </a:rPr>
              <a:t>2| evBbvwi msL¨v c×wZ</a:t>
            </a:r>
          </a:p>
          <a:p>
            <a:r>
              <a:rPr lang="en-US" sz="4000" dirty="0" smtClean="0">
                <a:solidFill>
                  <a:srgbClr val="0000CC"/>
                </a:solidFill>
                <a:latin typeface="SutonnyMJ" pitchFamily="2" charset="0"/>
                <a:cs typeface="SutonnyMJ" pitchFamily="2" charset="0"/>
              </a:rPr>
              <a:t>3| AKU¨vj msL¨v c×wZ</a:t>
            </a:r>
          </a:p>
          <a:p>
            <a:r>
              <a:rPr lang="en-US" sz="4000" dirty="0" smtClean="0">
                <a:solidFill>
                  <a:srgbClr val="0000CC"/>
                </a:solidFill>
                <a:latin typeface="SutonnyMJ" pitchFamily="2" charset="0"/>
                <a:cs typeface="SutonnyMJ" pitchFamily="2" charset="0"/>
              </a:rPr>
              <a:t>4| †n·v‡Wwm‡gj msL¨v c×wZ</a:t>
            </a:r>
          </a:p>
        </p:txBody>
      </p:sp>
    </p:spTree>
    <p:extLst>
      <p:ext uri="{BB962C8B-B14F-4D97-AF65-F5344CB8AC3E}">
        <p14:creationId xmlns:p14="http://schemas.microsoft.com/office/powerpoint/2010/main" val="142815204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prestig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00262" y="185737"/>
            <a:ext cx="701516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7200" b="1" dirty="0" smtClean="0">
                <a:ln w="0"/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`kwgK msL¨v c×wZ</a:t>
            </a:r>
            <a:endParaRPr lang="en-US" sz="7200" b="1" dirty="0">
              <a:ln w="0"/>
              <a:solidFill>
                <a:srgbClr val="FF000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28652" y="2714625"/>
            <a:ext cx="892968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q"/>
            </a:pPr>
            <a:r>
              <a:rPr lang="en-US" sz="2800" dirty="0" smtClean="0">
                <a:solidFill>
                  <a:srgbClr val="0000CC"/>
                </a:solidFill>
                <a:latin typeface="SutonnyMJ" pitchFamily="2" charset="0"/>
                <a:cs typeface="SutonnyMJ" pitchFamily="2" charset="0"/>
              </a:rPr>
              <a:t>‡h msL¨v c×wZi †eR ev wfZ 10 I AsK ev wPý 0,1,2,3,4,5,6,7,8,9 Zv‡K `kwgK msL¨v c×wZ e‡j| †hgbt- </a:t>
            </a:r>
            <a:r>
              <a:rPr lang="en-US" sz="28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(246)</a:t>
            </a:r>
            <a:r>
              <a:rPr lang="en-US" sz="2800" baseline="-250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10, </a:t>
            </a:r>
            <a:r>
              <a:rPr lang="en-US" sz="28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(410)</a:t>
            </a:r>
            <a:r>
              <a:rPr lang="en-US" sz="2800" baseline="-250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10</a:t>
            </a:r>
            <a:r>
              <a:rPr lang="en-US" sz="2800" dirty="0" smtClean="0">
                <a:solidFill>
                  <a:srgbClr val="0000CC"/>
                </a:solidFill>
                <a:latin typeface="SutonnyMJ" pitchFamily="2" charset="0"/>
                <a:cs typeface="SutonnyMJ" pitchFamily="2" charset="0"/>
              </a:rPr>
              <a:t> BZ¨vw`|</a:t>
            </a:r>
            <a:endParaRPr lang="en-US" sz="2800" dirty="0">
              <a:solidFill>
                <a:srgbClr val="0000CC"/>
              </a:solidFill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59317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14:shred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28725" y="300038"/>
            <a:ext cx="73294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7200" b="1" dirty="0" smtClean="0">
                <a:ln w="0"/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evBbvwi </a:t>
            </a:r>
            <a:r>
              <a:rPr lang="en-US" sz="7200" b="1" dirty="0">
                <a:ln w="0"/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msL¨v </a:t>
            </a:r>
            <a:r>
              <a:rPr lang="en-US" sz="7200" b="1" dirty="0" smtClean="0">
                <a:ln w="0"/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c×wZ</a:t>
            </a:r>
            <a:endParaRPr lang="en-US" sz="7200" b="1" dirty="0">
              <a:ln w="0"/>
              <a:solidFill>
                <a:srgbClr val="FF000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28652" y="2028915"/>
            <a:ext cx="892968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q"/>
            </a:pPr>
            <a:r>
              <a:rPr lang="en-US" sz="2800" dirty="0" smtClean="0">
                <a:solidFill>
                  <a:srgbClr val="0000CC"/>
                </a:solidFill>
                <a:latin typeface="SutonnyMJ" pitchFamily="2" charset="0"/>
                <a:cs typeface="SutonnyMJ" pitchFamily="2" charset="0"/>
              </a:rPr>
              <a:t>‡h msL¨v c×wZi †eR ev wfZ 2 I AsK ev wPý 0,1 Zv‡K evBbvwi msL¨v c×wZ e‡j| †hgbt- </a:t>
            </a:r>
            <a:r>
              <a:rPr lang="en-US" sz="28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(101)</a:t>
            </a:r>
            <a:r>
              <a:rPr lang="en-US" sz="2800" baseline="-250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2, </a:t>
            </a:r>
            <a:r>
              <a:rPr lang="en-US" sz="28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(1010)</a:t>
            </a:r>
            <a:r>
              <a:rPr lang="en-US" sz="2800" baseline="-250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2</a:t>
            </a:r>
            <a:r>
              <a:rPr lang="en-US" sz="2800" dirty="0" smtClean="0">
                <a:solidFill>
                  <a:srgbClr val="0000CC"/>
                </a:solidFill>
                <a:latin typeface="SutonnyMJ" pitchFamily="2" charset="0"/>
                <a:cs typeface="SutonnyMJ" pitchFamily="2" charset="0"/>
              </a:rPr>
              <a:t> BZ¨vw`|</a:t>
            </a:r>
            <a:endParaRPr lang="en-US" sz="2800" dirty="0">
              <a:solidFill>
                <a:srgbClr val="0000CC"/>
              </a:solidFill>
              <a:latin typeface="SutonnyMJ" pitchFamily="2" charset="0"/>
              <a:cs typeface="SutonnyMJ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5163" y="3540142"/>
            <a:ext cx="3386031" cy="28320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147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28652" y="2714625"/>
            <a:ext cx="892968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q"/>
            </a:pPr>
            <a:r>
              <a:rPr lang="en-US" sz="2800" dirty="0" smtClean="0">
                <a:solidFill>
                  <a:srgbClr val="0000CC"/>
                </a:solidFill>
                <a:latin typeface="SutonnyMJ" pitchFamily="2" charset="0"/>
                <a:cs typeface="SutonnyMJ" pitchFamily="2" charset="0"/>
              </a:rPr>
              <a:t>‡h msL¨v c×wZi †eR ev wfZ 8 I AsK ev wPý 0,1,2,3,4,5,6,7, Zv‡K AKU¨vj msL¨v c×wZ e‡j| †hgbt- </a:t>
            </a:r>
            <a:r>
              <a:rPr lang="en-US" sz="28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(246)</a:t>
            </a:r>
            <a:r>
              <a:rPr lang="en-US" sz="2800" baseline="-250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8, </a:t>
            </a:r>
            <a:r>
              <a:rPr lang="en-US" sz="28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(410)</a:t>
            </a:r>
            <a:r>
              <a:rPr lang="en-US" sz="2800" baseline="-250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8</a:t>
            </a:r>
            <a:r>
              <a:rPr lang="en-US" sz="28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smtClean="0">
                <a:solidFill>
                  <a:srgbClr val="0000CC"/>
                </a:solidFill>
                <a:latin typeface="SutonnyMJ" pitchFamily="2" charset="0"/>
                <a:cs typeface="SutonnyMJ" pitchFamily="2" charset="0"/>
              </a:rPr>
              <a:t>BZ¨vw`|</a:t>
            </a:r>
            <a:endParaRPr lang="en-US" sz="2800" dirty="0">
              <a:solidFill>
                <a:srgbClr val="0000CC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664495" y="285750"/>
            <a:ext cx="6858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7200" b="1" dirty="0" smtClean="0">
                <a:ln w="0"/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AKU¨vj </a:t>
            </a:r>
            <a:r>
              <a:rPr lang="en-US" sz="7200" b="1" dirty="0">
                <a:ln w="0"/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msL¨v </a:t>
            </a:r>
            <a:r>
              <a:rPr lang="en-US" sz="7200" b="1" dirty="0" smtClean="0">
                <a:ln w="0"/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c×wZ</a:t>
            </a:r>
            <a:endParaRPr lang="en-US" sz="7200" b="1" dirty="0">
              <a:ln w="0"/>
              <a:solidFill>
                <a:srgbClr val="FF0000"/>
              </a:solidFill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05155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4521" y="252412"/>
            <a:ext cx="7423679" cy="1004888"/>
          </a:xfrm>
        </p:spPr>
        <p:txBody>
          <a:bodyPr>
            <a:normAutofit fontScale="90000"/>
          </a:bodyPr>
          <a:lstStyle/>
          <a:p>
            <a:pPr lvl="0" defTabSz="914400">
              <a:spcBef>
                <a:spcPts val="0"/>
              </a:spcBef>
            </a:pPr>
            <a:r>
              <a:rPr lang="en-US" sz="7200" b="1" dirty="0" smtClean="0">
                <a:ln w="0"/>
                <a:solidFill>
                  <a:srgbClr val="FF0000"/>
                </a:solidFill>
                <a:latin typeface="SutonnyMJ" pitchFamily="2" charset="0"/>
                <a:ea typeface="+mn-ea"/>
                <a:cs typeface="SutonnyMJ" pitchFamily="2" charset="0"/>
              </a:rPr>
              <a:t>‡n·v‡Wwm‡gj </a:t>
            </a:r>
            <a:r>
              <a:rPr lang="en-US" sz="7200" b="1" dirty="0">
                <a:ln w="0"/>
                <a:solidFill>
                  <a:srgbClr val="FF0000"/>
                </a:solidFill>
                <a:latin typeface="SutonnyMJ" pitchFamily="2" charset="0"/>
                <a:ea typeface="+mn-ea"/>
                <a:cs typeface="SutonnyMJ" pitchFamily="2" charset="0"/>
              </a:rPr>
              <a:t>msL¨v c×wZ</a:t>
            </a:r>
            <a:br>
              <a:rPr lang="en-US" sz="7200" b="1" dirty="0">
                <a:ln w="0"/>
                <a:solidFill>
                  <a:srgbClr val="FF0000"/>
                </a:solidFill>
                <a:latin typeface="SutonnyMJ" pitchFamily="2" charset="0"/>
                <a:ea typeface="+mn-ea"/>
                <a:cs typeface="SutonnyMJ" pitchFamily="2" charset="0"/>
              </a:rPr>
            </a:b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28651" y="2286000"/>
            <a:ext cx="921543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q"/>
            </a:pPr>
            <a:r>
              <a:rPr lang="en-US" sz="2800" dirty="0" smtClean="0">
                <a:solidFill>
                  <a:srgbClr val="0000CC"/>
                </a:solidFill>
                <a:latin typeface="SutonnyMJ" pitchFamily="2" charset="0"/>
                <a:cs typeface="SutonnyMJ" pitchFamily="2" charset="0"/>
              </a:rPr>
              <a:t>‡h msL¨v c×wZi †eR ev wfZ 16 I AsK ev wPý 0,1,2,3,4,5,6,7,8,9,</a:t>
            </a:r>
          </a:p>
          <a:p>
            <a:r>
              <a:rPr lang="en-US" sz="28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A,B,C,D,E,F</a:t>
            </a:r>
            <a:r>
              <a:rPr lang="en-US" sz="2800" dirty="0" smtClean="0">
                <a:solidFill>
                  <a:srgbClr val="0000CC"/>
                </a:solidFill>
                <a:latin typeface="SutonnyMJ" pitchFamily="2" charset="0"/>
                <a:cs typeface="SutonnyMJ" pitchFamily="2" charset="0"/>
              </a:rPr>
              <a:t> Zv‡K `kwgK msL¨v c×wZ e‡j|</a:t>
            </a:r>
          </a:p>
          <a:p>
            <a:r>
              <a:rPr lang="en-US" sz="2800" dirty="0" smtClean="0">
                <a:solidFill>
                  <a:srgbClr val="0000CC"/>
                </a:solidFill>
                <a:latin typeface="SutonnyMJ" pitchFamily="2" charset="0"/>
                <a:cs typeface="SutonnyMJ" pitchFamily="2" charset="0"/>
              </a:rPr>
              <a:t>†hgbt- </a:t>
            </a:r>
            <a:r>
              <a:rPr lang="en-US" sz="28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(246)</a:t>
            </a:r>
            <a:r>
              <a:rPr lang="en-US" sz="2800" baseline="-250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16, </a:t>
            </a:r>
            <a:r>
              <a:rPr lang="en-US" sz="28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(410)</a:t>
            </a:r>
            <a:r>
              <a:rPr lang="en-US" sz="2800" baseline="-250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16, </a:t>
            </a:r>
            <a:r>
              <a:rPr lang="en-US" sz="28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(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A5B</a:t>
            </a:r>
            <a:r>
              <a:rPr lang="en-US" sz="28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)</a:t>
            </a:r>
            <a:r>
              <a:rPr lang="en-US" sz="2800" baseline="-250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16</a:t>
            </a:r>
            <a:r>
              <a:rPr lang="en-US" sz="2800" dirty="0" smtClean="0">
                <a:solidFill>
                  <a:srgbClr val="0000CC"/>
                </a:solidFill>
                <a:latin typeface="SutonnyMJ" pitchFamily="2" charset="0"/>
                <a:cs typeface="SutonnyMJ" pitchFamily="2" charset="0"/>
              </a:rPr>
              <a:t> BZ¨vw`|</a:t>
            </a:r>
            <a:endParaRPr lang="en-US" sz="2800" dirty="0">
              <a:solidFill>
                <a:srgbClr val="0000CC"/>
              </a:solidFill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32428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335882" y="214312"/>
            <a:ext cx="760809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7200" b="1" dirty="0" smtClean="0">
                <a:ln w="0"/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GK bR‡i </a:t>
            </a:r>
            <a:r>
              <a:rPr lang="en-US" sz="7200" b="1" dirty="0">
                <a:ln w="0"/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msL¨v </a:t>
            </a:r>
            <a:r>
              <a:rPr lang="en-US" sz="7200" b="1" dirty="0" smtClean="0">
                <a:ln w="0"/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c×wZ</a:t>
            </a:r>
            <a:endParaRPr lang="en-US" sz="7200" b="1" dirty="0">
              <a:ln w="0"/>
              <a:solidFill>
                <a:srgbClr val="FF0000"/>
              </a:solidFill>
              <a:latin typeface="SutonnyMJ" pitchFamily="2" charset="0"/>
              <a:cs typeface="SutonnyMJ" pitchFamily="2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9371" y="1847850"/>
            <a:ext cx="8901114" cy="29670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20500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64495" y="171450"/>
            <a:ext cx="6858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7200" b="1" dirty="0" smtClean="0">
                <a:ln w="0"/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`jMZ KvR</a:t>
            </a:r>
            <a:endParaRPr lang="en-US" sz="7200" b="1" dirty="0">
              <a:ln w="0"/>
              <a:solidFill>
                <a:srgbClr val="FF0000"/>
              </a:solidFill>
              <a:latin typeface="SutonnyMJ" pitchFamily="2" charset="0"/>
              <a:cs typeface="SutonnyMJ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0" y="1371778"/>
            <a:ext cx="6085107" cy="3328809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664495" y="4986337"/>
            <a:ext cx="921543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00CC"/>
                </a:solidFill>
                <a:latin typeface="SutonnyMJ" pitchFamily="2" charset="0"/>
                <a:cs typeface="SutonnyMJ" pitchFamily="2" charset="0"/>
              </a:rPr>
              <a:t>cÖkœt-  1| `kwgK msL¨v c×wZ Kv‡K e‡j ?</a:t>
            </a:r>
          </a:p>
          <a:p>
            <a:r>
              <a:rPr lang="en-US" sz="2800" dirty="0">
                <a:solidFill>
                  <a:srgbClr val="0000CC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smtClean="0">
                <a:solidFill>
                  <a:srgbClr val="0000CC"/>
                </a:solidFill>
                <a:latin typeface="SutonnyMJ" pitchFamily="2" charset="0"/>
                <a:cs typeface="SutonnyMJ" pitchFamily="2" charset="0"/>
              </a:rPr>
              <a:t>       2| evBbvwi msL¨v c×wZi †eR KZ ? </a:t>
            </a:r>
            <a:endParaRPr lang="en-US" sz="2800" dirty="0">
              <a:solidFill>
                <a:srgbClr val="0000CC"/>
              </a:solidFill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25658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64495" y="171450"/>
            <a:ext cx="6858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7200" b="1" dirty="0" smtClean="0">
                <a:ln w="0"/>
                <a:solidFill>
                  <a:srgbClr val="FF0066"/>
                </a:solidFill>
                <a:latin typeface="SutonnyMJ" pitchFamily="2" charset="0"/>
                <a:cs typeface="SutonnyMJ" pitchFamily="2" charset="0"/>
              </a:rPr>
              <a:t>g~j¨vqb</a:t>
            </a:r>
            <a:endParaRPr lang="en-US" sz="7200" b="1" dirty="0">
              <a:ln w="0"/>
              <a:solidFill>
                <a:srgbClr val="FF0066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35833" y="2085974"/>
            <a:ext cx="9215437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MCQ </a:t>
            </a:r>
            <a:r>
              <a:rPr lang="en-US" sz="2800" dirty="0" smtClean="0">
                <a:solidFill>
                  <a:srgbClr val="0000CC"/>
                </a:solidFill>
                <a:latin typeface="SutonnyMJ" pitchFamily="2" charset="0"/>
                <a:cs typeface="SutonnyMJ" pitchFamily="2" charset="0"/>
              </a:rPr>
              <a:t>cÖkœt-  1| `kwgK msL¨v c×wZi wPý KqwU ?</a:t>
            </a:r>
          </a:p>
          <a:p>
            <a:endParaRPr lang="en-US" sz="2800" dirty="0" smtClean="0">
              <a:solidFill>
                <a:srgbClr val="0000CC"/>
              </a:solidFill>
              <a:latin typeface="SutonnyMJ" pitchFamily="2" charset="0"/>
              <a:cs typeface="SutonnyMJ" pitchFamily="2" charset="0"/>
            </a:endParaRPr>
          </a:p>
          <a:p>
            <a:r>
              <a:rPr lang="en-US" sz="2800" dirty="0">
                <a:solidFill>
                  <a:srgbClr val="0000CC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smtClean="0">
                <a:solidFill>
                  <a:srgbClr val="0000CC"/>
                </a:solidFill>
                <a:latin typeface="SutonnyMJ" pitchFamily="2" charset="0"/>
                <a:cs typeface="SutonnyMJ" pitchFamily="2" charset="0"/>
              </a:rPr>
              <a:t>                       K. 10               L. 2        </a:t>
            </a:r>
          </a:p>
          <a:p>
            <a:r>
              <a:rPr lang="en-US" sz="2800" dirty="0">
                <a:solidFill>
                  <a:srgbClr val="0000CC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smtClean="0">
                <a:solidFill>
                  <a:srgbClr val="0000CC"/>
                </a:solidFill>
                <a:latin typeface="SutonnyMJ" pitchFamily="2" charset="0"/>
                <a:cs typeface="SutonnyMJ" pitchFamily="2" charset="0"/>
              </a:rPr>
              <a:t>                       M. 8                 N. 16 </a:t>
            </a:r>
          </a:p>
          <a:p>
            <a:endParaRPr lang="en-US" sz="2800" dirty="0" smtClean="0">
              <a:solidFill>
                <a:srgbClr val="0000CC"/>
              </a:solidFill>
              <a:latin typeface="SutonnyMJ" pitchFamily="2" charset="0"/>
              <a:cs typeface="SutonnyMJ" pitchFamily="2" charset="0"/>
            </a:endParaRPr>
          </a:p>
          <a:p>
            <a:r>
              <a:rPr lang="en-US" sz="2800" dirty="0">
                <a:solidFill>
                  <a:srgbClr val="0000CC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smtClean="0">
                <a:solidFill>
                  <a:srgbClr val="0000CC"/>
                </a:solidFill>
                <a:latin typeface="SutonnyMJ" pitchFamily="2" charset="0"/>
                <a:cs typeface="SutonnyMJ" pitchFamily="2" charset="0"/>
              </a:rPr>
              <a:t>                 2| AKU¨vj msL¨v c×wZ‡Z 177 Gi cieZ©x msL¨v †KvbwU ?</a:t>
            </a:r>
          </a:p>
          <a:p>
            <a:endParaRPr lang="en-US" sz="2800" dirty="0" smtClean="0">
              <a:solidFill>
                <a:srgbClr val="0000CC"/>
              </a:solidFill>
              <a:latin typeface="SutonnyMJ" pitchFamily="2" charset="0"/>
              <a:cs typeface="SutonnyMJ" pitchFamily="2" charset="0"/>
            </a:endParaRPr>
          </a:p>
          <a:p>
            <a:r>
              <a:rPr lang="en-US" sz="2800" dirty="0" smtClean="0">
                <a:solidFill>
                  <a:srgbClr val="0000CC"/>
                </a:solidFill>
                <a:latin typeface="SutonnyMJ" pitchFamily="2" charset="0"/>
                <a:cs typeface="SutonnyMJ" pitchFamily="2" charset="0"/>
              </a:rPr>
              <a:t>                        K. 270               L. 200</a:t>
            </a:r>
          </a:p>
          <a:p>
            <a:r>
              <a:rPr lang="en-US" sz="2800" dirty="0">
                <a:solidFill>
                  <a:srgbClr val="0000CC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smtClean="0">
                <a:solidFill>
                  <a:srgbClr val="0000CC"/>
                </a:solidFill>
                <a:latin typeface="SutonnyMJ" pitchFamily="2" charset="0"/>
                <a:cs typeface="SutonnyMJ" pitchFamily="2" charset="0"/>
              </a:rPr>
              <a:t>                       M. 300               N. 178  </a:t>
            </a:r>
            <a:endParaRPr lang="en-US" sz="2800" dirty="0">
              <a:solidFill>
                <a:srgbClr val="0000CC"/>
              </a:solidFill>
              <a:latin typeface="SutonnyMJ" pitchFamily="2" charset="0"/>
              <a:cs typeface="SutonnyMJ" pitchFamily="2" charset="0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5610225" y="5162549"/>
            <a:ext cx="464811" cy="252413"/>
            <a:chOff x="4067175" y="3076575"/>
            <a:chExt cx="359569" cy="195262"/>
          </a:xfrm>
        </p:grpSpPr>
        <p:cxnSp>
          <p:nvCxnSpPr>
            <p:cNvPr id="7" name="Straight Connector 6"/>
            <p:cNvCxnSpPr/>
            <p:nvPr/>
          </p:nvCxnSpPr>
          <p:spPr>
            <a:xfrm>
              <a:off x="4067175" y="3148012"/>
              <a:ext cx="114300" cy="123825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V="1">
              <a:off x="4183856" y="3076575"/>
              <a:ext cx="242888" cy="195262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" name="Group 11"/>
          <p:cNvGrpSpPr/>
          <p:nvPr/>
        </p:nvGrpSpPr>
        <p:grpSpPr>
          <a:xfrm>
            <a:off x="3281362" y="2976562"/>
            <a:ext cx="464811" cy="252413"/>
            <a:chOff x="4067175" y="3076575"/>
            <a:chExt cx="359569" cy="195262"/>
          </a:xfrm>
        </p:grpSpPr>
        <p:cxnSp>
          <p:nvCxnSpPr>
            <p:cNvPr id="13" name="Straight Connector 12"/>
            <p:cNvCxnSpPr/>
            <p:nvPr/>
          </p:nvCxnSpPr>
          <p:spPr>
            <a:xfrm>
              <a:off x="4067175" y="3148012"/>
              <a:ext cx="114300" cy="123825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flipV="1">
              <a:off x="4183856" y="3076575"/>
              <a:ext cx="242888" cy="195262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493447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64495" y="171450"/>
            <a:ext cx="6858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7200" b="1" dirty="0" smtClean="0">
                <a:ln w="0"/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evwoi KvR</a:t>
            </a:r>
            <a:endParaRPr lang="en-US" sz="7200" b="1" dirty="0">
              <a:ln w="0"/>
              <a:solidFill>
                <a:srgbClr val="FF0000"/>
              </a:solidFill>
              <a:latin typeface="SutonnyMJ" pitchFamily="2" charset="0"/>
              <a:cs typeface="SutonnyMJ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4545" y="1457507"/>
            <a:ext cx="6057900" cy="338595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664495" y="5172074"/>
            <a:ext cx="921543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00CC"/>
                </a:solidFill>
                <a:latin typeface="SutonnyMJ" pitchFamily="2" charset="0"/>
                <a:cs typeface="SutonnyMJ" pitchFamily="2" charset="0"/>
              </a:rPr>
              <a:t>cÖkœt-  1| msL¨v Avwe®‹v‡ii BwZnvm eY©bv Ki|</a:t>
            </a:r>
          </a:p>
          <a:p>
            <a:r>
              <a:rPr lang="en-US" sz="2800" dirty="0">
                <a:solidFill>
                  <a:srgbClr val="0000CC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smtClean="0">
                <a:solidFill>
                  <a:srgbClr val="0000CC"/>
                </a:solidFill>
                <a:latin typeface="SutonnyMJ" pitchFamily="2" charset="0"/>
                <a:cs typeface="SutonnyMJ" pitchFamily="2" charset="0"/>
              </a:rPr>
              <a:t>       2| msL¨v c×wZi cÖKvi‡f` eY©bv Ki|</a:t>
            </a:r>
            <a:endParaRPr lang="en-US" sz="2800" dirty="0">
              <a:solidFill>
                <a:srgbClr val="0000CC"/>
              </a:solidFill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89801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14:shred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92606" y="298283"/>
            <a:ext cx="8429625" cy="1569660"/>
          </a:xfrm>
          <a:prstGeom prst="rect">
            <a:avLst/>
          </a:prstGeom>
          <a:noFill/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9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wkÿK cwiwPwZ</a:t>
            </a:r>
            <a:endParaRPr lang="en-US" sz="9600" b="1" dirty="0">
              <a:ln w="9525">
                <a:solidFill>
                  <a:schemeClr val="bg1"/>
                </a:solidFill>
                <a:prstDash val="solid"/>
              </a:ln>
              <a:solidFill>
                <a:srgbClr val="00B050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80674" y="1867943"/>
            <a:ext cx="7170821" cy="43704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¯^cb Kzgvi `vk</a:t>
            </a:r>
          </a:p>
          <a:p>
            <a:pPr algn="ctr"/>
            <a:r>
              <a:rPr lang="en-US" sz="4800" dirty="0" smtClean="0">
                <a:solidFill>
                  <a:srgbClr val="0000CC"/>
                </a:solidFill>
                <a:latin typeface="SutonnyMJ" pitchFamily="2" charset="0"/>
                <a:cs typeface="SutonnyMJ" pitchFamily="2" charset="0"/>
              </a:rPr>
              <a:t>cÖfvlKt- Z_¨ I †hvMv‡hvM cÖhyw³</a:t>
            </a:r>
          </a:p>
          <a:p>
            <a:pPr algn="ctr"/>
            <a:r>
              <a:rPr lang="en-US" sz="4800" dirty="0" smtClean="0">
                <a:solidFill>
                  <a:srgbClr val="00FF00"/>
                </a:solidFill>
                <a:latin typeface="SutonnyMJ" pitchFamily="2" charset="0"/>
                <a:cs typeface="SutonnyMJ" pitchFamily="2" charset="0"/>
              </a:rPr>
              <a:t>Kvwji evRvi K‡jR</a:t>
            </a:r>
          </a:p>
          <a:p>
            <a:pPr algn="ctr"/>
            <a:r>
              <a:rPr lang="en-US" sz="4800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dwi`MÄ,Puv`cyi|</a:t>
            </a:r>
          </a:p>
          <a:p>
            <a:pPr algn="ctr"/>
            <a:r>
              <a:rPr lang="en-US" sz="4800" dirty="0" smtClean="0">
                <a:solidFill>
                  <a:srgbClr val="000066"/>
                </a:solidFill>
                <a:latin typeface="SutonnyMJ" pitchFamily="2" charset="0"/>
                <a:cs typeface="SutonnyMJ" pitchFamily="2" charset="0"/>
              </a:rPr>
              <a:t>‡gvevBj bs- 01711-973978</a:t>
            </a:r>
          </a:p>
          <a:p>
            <a:pPr algn="ctr"/>
            <a:r>
              <a:rPr lang="en-US" sz="3200" dirty="0" smtClean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E-mail: swapankumardas481@gmail.com</a:t>
            </a:r>
            <a:endParaRPr lang="en-US" sz="3200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15538" y="51586"/>
            <a:ext cx="1995487" cy="2527617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324387400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17758" y="1325480"/>
            <a:ext cx="8277726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0" b="1" dirty="0" smtClean="0">
                <a:ln w="0">
                  <a:solidFill>
                    <a:schemeClr val="bg1"/>
                  </a:solidFill>
                </a:ln>
                <a:solidFill>
                  <a:srgbClr val="000066"/>
                </a:solidFill>
                <a:effectLst>
                  <a:reflection blurRad="6350" stA="53000" endA="300" endPos="35500" dir="5400000" sy="-90000" algn="bl" rotWithShape="0"/>
                </a:effectLst>
              </a:rPr>
              <a:t>Thank You</a:t>
            </a:r>
            <a:endParaRPr lang="en-US" sz="15000" b="1" dirty="0">
              <a:ln w="0">
                <a:solidFill>
                  <a:schemeClr val="bg1"/>
                </a:solidFill>
              </a:ln>
              <a:solidFill>
                <a:srgbClr val="000066"/>
              </a:soli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8851969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10653" y="320841"/>
            <a:ext cx="8325853" cy="132343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 smtClean="0">
                <a:ln w="0"/>
                <a:solidFill>
                  <a:srgbClr val="0000CC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cvV cwiwPwZ</a:t>
            </a:r>
            <a:endParaRPr lang="en-US" sz="8000" b="1" dirty="0">
              <a:ln w="0"/>
              <a:solidFill>
                <a:srgbClr val="0000CC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07959" y="1900954"/>
            <a:ext cx="7828547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4800" b="1" i="1" dirty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w</a:t>
            </a:r>
            <a:r>
              <a:rPr lang="en-US" sz="4800" b="1" i="1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elqt- Z</a:t>
            </a:r>
            <a:r>
              <a:rPr lang="en-US" sz="4800" b="1" i="1" dirty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_¨ I †hvMv‡hvM </a:t>
            </a:r>
            <a:r>
              <a:rPr lang="en-US" sz="4800" b="1" i="1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cÖhyw³</a:t>
            </a:r>
          </a:p>
          <a:p>
            <a:pPr lvl="0" algn="ctr"/>
            <a:r>
              <a:rPr lang="en-US" sz="4800" b="1" i="1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‡kÖYxt- GKv`k</a:t>
            </a:r>
          </a:p>
          <a:p>
            <a:pPr lvl="0" algn="ctr"/>
            <a:r>
              <a:rPr lang="en-US" sz="4800" b="1" i="1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Aa¨vqt- Z…Zxq</a:t>
            </a:r>
          </a:p>
          <a:p>
            <a:pPr lvl="0" algn="ctr"/>
            <a:r>
              <a:rPr lang="en-US" sz="4800" b="1" i="1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mgqt- 45 wgwbU</a:t>
            </a:r>
          </a:p>
          <a:p>
            <a:pPr lvl="0" algn="ctr"/>
            <a:r>
              <a:rPr lang="en-US" sz="4800" b="1" i="1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ZvwiLt- 03/02/2020Bs</a:t>
            </a:r>
            <a:endParaRPr lang="en-US" sz="4800" b="1" i="1" dirty="0">
              <a:solidFill>
                <a:srgbClr val="C00000"/>
              </a:solidFill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413258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crush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027" y="2527384"/>
            <a:ext cx="3067532" cy="223712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9852" y="2527384"/>
            <a:ext cx="3264820" cy="234429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8766" y="2461389"/>
            <a:ext cx="3204350" cy="2369112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3039726" y="417094"/>
            <a:ext cx="4908884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4400" b="1" dirty="0">
                <a:ln w="0"/>
                <a:solidFill>
                  <a:srgbClr val="0000CC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SutonnyMJ" pitchFamily="2" charset="0"/>
                <a:cs typeface="SutonnyMJ" pitchFamily="2" charset="0"/>
              </a:rPr>
              <a:t>w</a:t>
            </a:r>
            <a:r>
              <a:rPr lang="en-US" sz="4400" b="1" dirty="0" smtClean="0">
                <a:ln w="0"/>
                <a:solidFill>
                  <a:srgbClr val="0000CC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SutonnyMJ" pitchFamily="2" charset="0"/>
                <a:cs typeface="SutonnyMJ" pitchFamily="2" charset="0"/>
              </a:rPr>
              <a:t>b‡Pi wPÎ ¸‡jv jÿ¨ Kwi</a:t>
            </a:r>
            <a:endParaRPr lang="en-US" sz="4400" b="1" dirty="0">
              <a:ln w="0"/>
              <a:solidFill>
                <a:srgbClr val="0000CC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latin typeface="SutonnyMJ" pitchFamily="2" charset="0"/>
              <a:cs typeface="SutonnyMJ" pitchFamily="2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96786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68379" y="192505"/>
            <a:ext cx="678581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8000" b="1" dirty="0" smtClean="0">
                <a:ln w="0"/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AvR‡Ki cvV</a:t>
            </a:r>
            <a:endParaRPr lang="en-US" dirty="0">
              <a:solidFill>
                <a:srgbClr val="00B050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8379" y="1676365"/>
            <a:ext cx="6962273" cy="48427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80443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57137" y="1187116"/>
            <a:ext cx="713873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8000" b="1" dirty="0" smtClean="0">
                <a:ln w="0"/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wkLbdj</a:t>
            </a: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19200" y="3801980"/>
            <a:ext cx="787667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sz="3600" b="1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msL¨v Avwe®‹v‡ii BwZnvm eY©bv Ki‡Z cvi‡e|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sz="3600" b="1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msL¨v c×wZi avibv e¨vL¨v Ki‡Z cvi‡e|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sz="3600" b="1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msL¨v c×wZi cÖKvi‡f` eY©bv Ki‡Z cvi‡e|</a:t>
            </a:r>
            <a:endParaRPr lang="en-US" sz="3600" b="1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-304801" y="3106035"/>
            <a:ext cx="86146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ctr">
              <a:buFont typeface="Wingdings" panose="05000000000000000000" pitchFamily="2" charset="2"/>
              <a:buChar char="ü"/>
            </a:pPr>
            <a:r>
              <a:rPr lang="en-US" sz="3200" dirty="0" smtClean="0">
                <a:solidFill>
                  <a:srgbClr val="0000CC"/>
                </a:solidFill>
                <a:latin typeface="SutonnyMJ" pitchFamily="2" charset="0"/>
                <a:cs typeface="SutonnyMJ" pitchFamily="2" charset="0"/>
              </a:rPr>
              <a:t>GB cv‡V wkÿv_©xiv hv wkL‡Z cvi‡e-</a:t>
            </a:r>
            <a:endParaRPr lang="en-US" sz="3200" dirty="0">
              <a:solidFill>
                <a:srgbClr val="0000CC"/>
              </a:solidFill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075534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drap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72126" y="256673"/>
            <a:ext cx="770021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8000" b="1" dirty="0" smtClean="0">
                <a:ln w="0"/>
                <a:solidFill>
                  <a:srgbClr val="FF0066"/>
                </a:solidFill>
                <a:latin typeface="SutonnyMJ" pitchFamily="2" charset="0"/>
                <a:cs typeface="SutonnyMJ" pitchFamily="2" charset="0"/>
              </a:rPr>
              <a:t>msL¨v c×wZi BwZnvm</a:t>
            </a:r>
            <a:endParaRPr lang="en-US" sz="8000" b="1" dirty="0">
              <a:ln w="0"/>
              <a:solidFill>
                <a:srgbClr val="FF0066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68967" y="2342147"/>
            <a:ext cx="9432758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q"/>
            </a:pPr>
            <a:r>
              <a:rPr lang="en-US" sz="3000" dirty="0" smtClean="0">
                <a:solidFill>
                  <a:srgbClr val="0000CC"/>
                </a:solidFill>
                <a:latin typeface="SutonnyMJ" pitchFamily="2" charset="0"/>
                <a:cs typeface="SutonnyMJ" pitchFamily="2" charset="0"/>
              </a:rPr>
              <a:t>wLªóc~e© cÖvq wZb nvRvi cvuPkZ eQi c~‡e© nvqv‡ivwMøwd· wPý ev msL¨v c×wZi gva¨‡g me©cÖ_g MYbvi Kv‡R wjwLZ wP‡ýi cÖPjb ïiæ nq|</a:t>
            </a:r>
          </a:p>
          <a:p>
            <a:pPr algn="just"/>
            <a:endParaRPr lang="en-US" sz="3000" dirty="0" smtClean="0">
              <a:solidFill>
                <a:srgbClr val="0000CC"/>
              </a:solidFill>
              <a:latin typeface="SutonnyMJ" pitchFamily="2" charset="0"/>
              <a:cs typeface="SutonnyMJ" pitchFamily="2" charset="0"/>
            </a:endParaRPr>
          </a:p>
          <a:p>
            <a:pPr marL="457200" indent="-457200" algn="just">
              <a:buFont typeface="Wingdings" panose="05000000000000000000" pitchFamily="2" charset="2"/>
              <a:buChar char="q"/>
            </a:pPr>
            <a:r>
              <a:rPr lang="en-US" sz="3000" dirty="0" smtClean="0">
                <a:solidFill>
                  <a:srgbClr val="0000CC"/>
                </a:solidFill>
                <a:latin typeface="SutonnyMJ" pitchFamily="2" charset="0"/>
                <a:cs typeface="SutonnyMJ" pitchFamily="2" charset="0"/>
              </a:rPr>
              <a:t>cieZ©xKv‡j ch©vqµ‡g †gq¨vb I †ivgvb msL¨v c×wZ cÖPjb nq|</a:t>
            </a:r>
          </a:p>
          <a:p>
            <a:pPr algn="just"/>
            <a:endParaRPr lang="en-US" sz="3000" dirty="0" smtClean="0">
              <a:solidFill>
                <a:srgbClr val="0000CC"/>
              </a:solidFill>
              <a:latin typeface="SutonnyMJ" pitchFamily="2" charset="0"/>
              <a:cs typeface="SutonnyMJ" pitchFamily="2" charset="0"/>
            </a:endParaRPr>
          </a:p>
          <a:p>
            <a:pPr marL="457200" indent="-457200" algn="just">
              <a:buFont typeface="Wingdings" panose="05000000000000000000" pitchFamily="2" charset="2"/>
              <a:buChar char="q"/>
            </a:pPr>
            <a:r>
              <a:rPr lang="en-US" sz="3000" dirty="0" smtClean="0">
                <a:solidFill>
                  <a:srgbClr val="0000CC"/>
                </a:solidFill>
                <a:latin typeface="SutonnyMJ" pitchFamily="2" charset="0"/>
                <a:cs typeface="SutonnyMJ" pitchFamily="2" charset="0"/>
              </a:rPr>
              <a:t>cÖvq 500 wLªóv‡ãi w`‡K fviZel© I Avie †`‡k `kwgK msL¨v c×wZi cÖPjb ïiæ nq, hvi ev¯Íe iƒc cÖ`vb K‡ib Avie weÁvbx Avj- LvwiRwg|</a:t>
            </a:r>
            <a:r>
              <a:rPr lang="en-US" sz="3200" dirty="0" smtClean="0">
                <a:solidFill>
                  <a:srgbClr val="0000CC"/>
                </a:solidFill>
                <a:latin typeface="SutonnyMJ" pitchFamily="2" charset="0"/>
                <a:cs typeface="SutonnyMJ" pitchFamily="2" charset="0"/>
              </a:rPr>
              <a:t> </a:t>
            </a:r>
            <a:endParaRPr lang="en-US" sz="3200" dirty="0">
              <a:solidFill>
                <a:srgbClr val="0000CC"/>
              </a:solidFill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6249323"/>
      </p:ext>
    </p:extLst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86063" y="481264"/>
            <a:ext cx="858252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8000" b="1" dirty="0" smtClean="0">
                <a:ln w="0"/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msL¨v c×wZi cÖKvi‡f`</a:t>
            </a:r>
            <a:endParaRPr lang="en-US" sz="8000" b="1" dirty="0">
              <a:ln w="0"/>
              <a:solidFill>
                <a:srgbClr val="00B05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60421" y="2542640"/>
            <a:ext cx="9833809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30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mf¨Zvi  Avw` †_‡K AvR ch©šÍ †h mKj msL¨v c×wZi cÖPjb n‡q‡Q Zv‡`i‡K cÖavbZ `yBwU fv‡M fvM Kiv hvq| h_vt-</a:t>
            </a:r>
          </a:p>
          <a:p>
            <a:pPr lvl="0" algn="ctr"/>
            <a:r>
              <a:rPr lang="en-US" sz="3000" dirty="0" smtClean="0">
                <a:solidFill>
                  <a:srgbClr val="0000CC"/>
                </a:solidFill>
                <a:latin typeface="SutonnyMJ" pitchFamily="2" charset="0"/>
                <a:cs typeface="SutonnyMJ" pitchFamily="2" charset="0"/>
              </a:rPr>
              <a:t> </a:t>
            </a:r>
          </a:p>
          <a:p>
            <a:pPr lvl="0"/>
            <a:r>
              <a:rPr lang="en-US" sz="3000" dirty="0" smtClean="0">
                <a:solidFill>
                  <a:srgbClr val="0000CC"/>
                </a:solidFill>
                <a:latin typeface="SutonnyMJ" pitchFamily="2" charset="0"/>
                <a:cs typeface="SutonnyMJ" pitchFamily="2" charset="0"/>
              </a:rPr>
              <a:t>                               </a:t>
            </a:r>
            <a:r>
              <a:rPr lang="en-US" sz="3000" dirty="0" smtClean="0">
                <a:solidFill>
                  <a:srgbClr val="000066"/>
                </a:solidFill>
                <a:latin typeface="SutonnyMJ" pitchFamily="2" charset="0"/>
                <a:cs typeface="SutonnyMJ" pitchFamily="2" charset="0"/>
              </a:rPr>
              <a:t>1| bb-cwRkbvj msL¨v c×wZ</a:t>
            </a:r>
          </a:p>
          <a:p>
            <a:pPr lvl="0"/>
            <a:endParaRPr lang="en-US" sz="3000" dirty="0" smtClean="0">
              <a:solidFill>
                <a:srgbClr val="000066"/>
              </a:solidFill>
              <a:latin typeface="SutonnyMJ" pitchFamily="2" charset="0"/>
              <a:cs typeface="SutonnyMJ" pitchFamily="2" charset="0"/>
            </a:endParaRPr>
          </a:p>
          <a:p>
            <a:pPr lvl="0"/>
            <a:r>
              <a:rPr lang="en-US" sz="3000" dirty="0" smtClean="0">
                <a:solidFill>
                  <a:srgbClr val="000066"/>
                </a:solidFill>
                <a:latin typeface="SutonnyMJ" pitchFamily="2" charset="0"/>
                <a:cs typeface="SutonnyMJ" pitchFamily="2" charset="0"/>
              </a:rPr>
              <a:t>                               2| cwRkbvj msL¨v c×wZ</a:t>
            </a:r>
            <a:endParaRPr lang="en-US" sz="3000" dirty="0">
              <a:solidFill>
                <a:srgbClr val="000066"/>
              </a:solidFill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03380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airplan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08546" y="818146"/>
            <a:ext cx="927233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3000" b="1" dirty="0" smtClean="0">
                <a:solidFill>
                  <a:srgbClr val="0000CC"/>
                </a:solidFill>
                <a:latin typeface="SutonnyMJ" pitchFamily="2" charset="0"/>
                <a:cs typeface="SutonnyMJ" pitchFamily="2" charset="0"/>
              </a:rPr>
              <a:t>1| bb-cwRkbvj msL¨v c×wZt- </a:t>
            </a:r>
            <a:r>
              <a:rPr lang="en-US" sz="30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GB c×wZ‡Z cÖwZwU wPý ev As‡Ki †Kvb ¯’vwbK gvb †bB| GwU c~‡e© e¨envi Kiv n‡Zv| eZ©gv‡b GwUi cÖPjb †bB ej‡jB P‡j| †hgb:- †ivgvb, †gq¨vb, U¨vwj I nvqv‡ivwMøwd· msL¨v c×wZ|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0364" y="2295474"/>
            <a:ext cx="6552449" cy="328694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2919663" y="5871411"/>
            <a:ext cx="48286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0000CC"/>
                </a:solidFill>
                <a:latin typeface="SutonnyMJ" pitchFamily="2" charset="0"/>
                <a:cs typeface="SutonnyMJ" pitchFamily="2" charset="0"/>
              </a:rPr>
              <a:t>wPÎ: nvqv‡ivwMøwd· msL¨v c×wZ</a:t>
            </a:r>
            <a:endParaRPr lang="en-US" sz="2800" dirty="0">
              <a:solidFill>
                <a:srgbClr val="0000CC"/>
              </a:solidFill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834691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267</TotalTime>
  <Words>638</Words>
  <Application>Microsoft Office PowerPoint</Application>
  <PresentationFormat>Widescreen</PresentationFormat>
  <Paragraphs>77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20</vt:i4>
      </vt:variant>
    </vt:vector>
  </HeadingPairs>
  <TitlesOfParts>
    <vt:vector size="29" baseType="lpstr">
      <vt:lpstr>Arial</vt:lpstr>
      <vt:lpstr>Gill Sans MT</vt:lpstr>
      <vt:lpstr>SutonnyMJ</vt:lpstr>
      <vt:lpstr>Times New Roman</vt:lpstr>
      <vt:lpstr>Trebuchet MS</vt:lpstr>
      <vt:lpstr>Wingdings</vt:lpstr>
      <vt:lpstr>Wingdings 3</vt:lpstr>
      <vt:lpstr>Facet</vt:lpstr>
      <vt:lpstr>Gallery</vt:lpstr>
      <vt:lpstr>¯^vMZg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‡n·v‡Wwm‡gj msL¨v c×wZ 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Azad</dc:creator>
  <cp:lastModifiedBy>Azad</cp:lastModifiedBy>
  <cp:revision>163</cp:revision>
  <dcterms:created xsi:type="dcterms:W3CDTF">2020-02-02T15:29:04Z</dcterms:created>
  <dcterms:modified xsi:type="dcterms:W3CDTF">2020-02-03T14:41:57Z</dcterms:modified>
</cp:coreProperties>
</file>