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1" r:id="rId1"/>
  </p:sldMasterIdLst>
  <p:notesMasterIdLst>
    <p:notesMasterId r:id="rId19"/>
  </p:notesMasterIdLst>
  <p:sldIdLst>
    <p:sldId id="256" r:id="rId2"/>
    <p:sldId id="267" r:id="rId3"/>
    <p:sldId id="258" r:id="rId4"/>
    <p:sldId id="259" r:id="rId5"/>
    <p:sldId id="262" r:id="rId6"/>
    <p:sldId id="260" r:id="rId7"/>
    <p:sldId id="265" r:id="rId8"/>
    <p:sldId id="268" r:id="rId9"/>
    <p:sldId id="271" r:id="rId10"/>
    <p:sldId id="269" r:id="rId11"/>
    <p:sldId id="272" r:id="rId12"/>
    <p:sldId id="263" r:id="rId13"/>
    <p:sldId id="264" r:id="rId14"/>
    <p:sldId id="266" r:id="rId15"/>
    <p:sldId id="274" r:id="rId16"/>
    <p:sldId id="27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8DE3E-4DA8-49CC-92D9-AF5A11C293C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E5C261-54E9-4222-9289-A0FD7EB9BBD8}">
      <dgm:prSet phldrT="[Text]"/>
      <dgm:spPr>
        <a:solidFill>
          <a:schemeClr val="bg2"/>
        </a:solidFill>
      </dgm:spPr>
      <dgm:t>
        <a:bodyPr/>
        <a:lstStyle/>
        <a:p>
          <a:r>
            <a: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</a:t>
          </a:r>
          <a:endParaRPr lang="en-US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D045B3-FEB8-4718-A6F0-B723E2DCF8F7}" type="parTrans" cxnId="{64D1EA5E-6E60-4398-9753-E6D9998906B4}">
      <dgm:prSet/>
      <dgm:spPr/>
      <dgm:t>
        <a:bodyPr/>
        <a:lstStyle/>
        <a:p>
          <a:endParaRPr lang="en-US"/>
        </a:p>
      </dgm:t>
    </dgm:pt>
    <dgm:pt modelId="{02927719-282B-4DD6-894B-C306A2D4607D}" type="sibTrans" cxnId="{64D1EA5E-6E60-4398-9753-E6D9998906B4}">
      <dgm:prSet/>
      <dgm:spPr/>
      <dgm:t>
        <a:bodyPr/>
        <a:lstStyle/>
        <a:p>
          <a:endParaRPr lang="en-US"/>
        </a:p>
      </dgm:t>
    </dgm:pt>
    <dgm:pt modelId="{8CFDE31D-2806-41B7-ABC8-5DF2D8E0C787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অজ আসে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65B5B0-8A78-4B62-B1D9-0BA872059FFA}" type="parTrans" cxnId="{5E917297-0A62-461C-9185-8368D4680D48}">
      <dgm:prSet/>
      <dgm:spPr/>
      <dgm:t>
        <a:bodyPr/>
        <a:lstStyle/>
        <a:p>
          <a:endParaRPr lang="en-US"/>
        </a:p>
      </dgm:t>
    </dgm:pt>
    <dgm:pt modelId="{61D92979-B5FB-4F49-A2AF-A22798748234}" type="sibTrans" cxnId="{5E917297-0A62-461C-9185-8368D4680D48}">
      <dgm:prSet/>
      <dgm:spPr/>
      <dgm:t>
        <a:bodyPr/>
        <a:lstStyle/>
        <a:p>
          <a:endParaRPr lang="en-US"/>
        </a:p>
      </dgm:t>
    </dgm:pt>
    <dgm:pt modelId="{834CD98D-2A92-46AB-A985-A4506590710A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অলি হাসে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339DEB-8CD4-4D8B-A25A-F5E5D994D3C1}" type="parTrans" cxnId="{8ECC8D54-E77B-460F-8562-9CFF60C5B756}">
      <dgm:prSet/>
      <dgm:spPr/>
      <dgm:t>
        <a:bodyPr/>
        <a:lstStyle/>
        <a:p>
          <a:endParaRPr lang="en-US"/>
        </a:p>
      </dgm:t>
    </dgm:pt>
    <dgm:pt modelId="{9DC33BDA-26AE-420A-8C9D-84A22A3C6AEF}" type="sibTrans" cxnId="{8ECC8D54-E77B-460F-8562-9CFF60C5B756}">
      <dgm:prSet/>
      <dgm:spPr/>
      <dgm:t>
        <a:bodyPr/>
        <a:lstStyle/>
        <a:p>
          <a:endParaRPr lang="en-US"/>
        </a:p>
      </dgm:t>
    </dgm:pt>
    <dgm:pt modelId="{C6CBC774-09EC-42C5-BEB3-1279EC776CA2}">
      <dgm:prSet phldrT="[Text]"/>
      <dgm:spPr>
        <a:solidFill>
          <a:schemeClr val="bg2"/>
        </a:solidFill>
      </dgm:spPr>
      <dgm:t>
        <a:bodyPr/>
        <a:lstStyle/>
        <a:p>
          <a:r>
            <a: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endParaRPr lang="en-US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2FB56E-A6FE-4B8A-9993-80E5448626D2}" type="parTrans" cxnId="{67B41725-5355-42E4-BEAC-72AAA24E0D14}">
      <dgm:prSet/>
      <dgm:spPr/>
      <dgm:t>
        <a:bodyPr/>
        <a:lstStyle/>
        <a:p>
          <a:endParaRPr lang="en-US"/>
        </a:p>
      </dgm:t>
    </dgm:pt>
    <dgm:pt modelId="{DE7EC7C5-8C61-4D0C-8F72-56CAF7BE9DB8}" type="sibTrans" cxnId="{67B41725-5355-42E4-BEAC-72AAA24E0D14}">
      <dgm:prSet/>
      <dgm:spPr/>
      <dgm:t>
        <a:bodyPr/>
        <a:lstStyle/>
        <a:p>
          <a:endParaRPr lang="en-US"/>
        </a:p>
      </dgm:t>
    </dgm:pt>
    <dgm:pt modelId="{7543C9E0-4141-4FC0-8262-714F07F7A903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আম খাই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650704-88D4-4959-A9CA-6AA1A109E8AB}" type="parTrans" cxnId="{923DC6F0-1610-44C0-8B63-739F2DFC1960}">
      <dgm:prSet/>
      <dgm:spPr/>
      <dgm:t>
        <a:bodyPr/>
        <a:lstStyle/>
        <a:p>
          <a:endParaRPr lang="en-US"/>
        </a:p>
      </dgm:t>
    </dgm:pt>
    <dgm:pt modelId="{B4F6ABFB-203D-4CE5-9482-9119EDFCB65C}" type="sibTrans" cxnId="{923DC6F0-1610-44C0-8B63-739F2DFC1960}">
      <dgm:prSet/>
      <dgm:spPr/>
      <dgm:t>
        <a:bodyPr/>
        <a:lstStyle/>
        <a:p>
          <a:endParaRPr lang="en-US"/>
        </a:p>
      </dgm:t>
    </dgm:pt>
    <dgm:pt modelId="{F4BADB57-E972-4743-89A3-7AAFB07AEF32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আতা চাই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E84ACA-F9B2-4C1F-8D98-955CEDD01FEE}" type="parTrans" cxnId="{A75B1284-16D3-41D4-87DF-775C44ADBC5C}">
      <dgm:prSet/>
      <dgm:spPr/>
      <dgm:t>
        <a:bodyPr/>
        <a:lstStyle/>
        <a:p>
          <a:endParaRPr lang="en-US"/>
        </a:p>
      </dgm:t>
    </dgm:pt>
    <dgm:pt modelId="{8CF5AB66-4F3E-4A36-A8A0-091E5361ED28}" type="sibTrans" cxnId="{A75B1284-16D3-41D4-87DF-775C44ADBC5C}">
      <dgm:prSet/>
      <dgm:spPr/>
      <dgm:t>
        <a:bodyPr/>
        <a:lstStyle/>
        <a:p>
          <a:endParaRPr lang="en-US"/>
        </a:p>
      </dgm:t>
    </dgm:pt>
    <dgm:pt modelId="{9291F8B2-1FDB-43FC-8366-96C0CDEBD561}" type="pres">
      <dgm:prSet presAssocID="{1A38DE3E-4DA8-49CC-92D9-AF5A11C293C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75BCE-4D9B-4F79-80E9-F94BFB507C00}" type="pres">
      <dgm:prSet presAssocID="{8CE5C261-54E9-4222-9289-A0FD7EB9BBD8}" presName="linNode" presStyleCnt="0"/>
      <dgm:spPr/>
    </dgm:pt>
    <dgm:pt modelId="{0F9738BF-1369-4306-8DEA-2B349E448004}" type="pres">
      <dgm:prSet presAssocID="{8CE5C261-54E9-4222-9289-A0FD7EB9BBD8}" presName="parentShp" presStyleLbl="node1" presStyleIdx="0" presStyleCnt="2" custLinFactNeighborX="25" custLinFactNeighborY="-1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6520B-BF67-4DD5-BDC6-8733209E0D20}" type="pres">
      <dgm:prSet presAssocID="{8CE5C261-54E9-4222-9289-A0FD7EB9BBD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99251-AB0D-4F03-8BEB-61C507348D59}" type="pres">
      <dgm:prSet presAssocID="{02927719-282B-4DD6-894B-C306A2D4607D}" presName="spacing" presStyleCnt="0"/>
      <dgm:spPr/>
    </dgm:pt>
    <dgm:pt modelId="{318111D3-10BD-46D3-9C27-1C5949942788}" type="pres">
      <dgm:prSet presAssocID="{C6CBC774-09EC-42C5-BEB3-1279EC776CA2}" presName="linNode" presStyleCnt="0"/>
      <dgm:spPr/>
    </dgm:pt>
    <dgm:pt modelId="{06896269-D349-459B-BE97-1341253153B8}" type="pres">
      <dgm:prSet presAssocID="{C6CBC774-09EC-42C5-BEB3-1279EC776CA2}" presName="parentShp" presStyleLbl="node1" presStyleIdx="1" presStyleCnt="2" custLinFactNeighborX="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6CAB7-FCDB-4A87-8E75-62C636BC15BC}" type="pres">
      <dgm:prSet presAssocID="{C6CBC774-09EC-42C5-BEB3-1279EC776CA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5E6B8-9124-466E-BEAE-31E52157852E}" type="presOf" srcId="{8CFDE31D-2806-41B7-ABC8-5DF2D8E0C787}" destId="{9A76520B-BF67-4DD5-BDC6-8733209E0D20}" srcOrd="0" destOrd="0" presId="urn:microsoft.com/office/officeart/2005/8/layout/vList6"/>
    <dgm:cxn modelId="{9BB70A10-E416-47BA-95FB-4BAC7D08E95B}" type="presOf" srcId="{C6CBC774-09EC-42C5-BEB3-1279EC776CA2}" destId="{06896269-D349-459B-BE97-1341253153B8}" srcOrd="0" destOrd="0" presId="urn:microsoft.com/office/officeart/2005/8/layout/vList6"/>
    <dgm:cxn modelId="{47C53641-6A18-4C26-BD0D-64EEA3C84859}" type="presOf" srcId="{834CD98D-2A92-46AB-A985-A4506590710A}" destId="{9A76520B-BF67-4DD5-BDC6-8733209E0D20}" srcOrd="0" destOrd="1" presId="urn:microsoft.com/office/officeart/2005/8/layout/vList6"/>
    <dgm:cxn modelId="{64D1EA5E-6E60-4398-9753-E6D9998906B4}" srcId="{1A38DE3E-4DA8-49CC-92D9-AF5A11C293C1}" destId="{8CE5C261-54E9-4222-9289-A0FD7EB9BBD8}" srcOrd="0" destOrd="0" parTransId="{9AD045B3-FEB8-4718-A6F0-B723E2DCF8F7}" sibTransId="{02927719-282B-4DD6-894B-C306A2D4607D}"/>
    <dgm:cxn modelId="{5E917297-0A62-461C-9185-8368D4680D48}" srcId="{8CE5C261-54E9-4222-9289-A0FD7EB9BBD8}" destId="{8CFDE31D-2806-41B7-ABC8-5DF2D8E0C787}" srcOrd="0" destOrd="0" parTransId="{3A65B5B0-8A78-4B62-B1D9-0BA872059FFA}" sibTransId="{61D92979-B5FB-4F49-A2AF-A22798748234}"/>
    <dgm:cxn modelId="{9CFD7B3F-0196-476E-AAFE-2087D382AAD1}" type="presOf" srcId="{1A38DE3E-4DA8-49CC-92D9-AF5A11C293C1}" destId="{9291F8B2-1FDB-43FC-8366-96C0CDEBD561}" srcOrd="0" destOrd="0" presId="urn:microsoft.com/office/officeart/2005/8/layout/vList6"/>
    <dgm:cxn modelId="{67B41725-5355-42E4-BEAC-72AAA24E0D14}" srcId="{1A38DE3E-4DA8-49CC-92D9-AF5A11C293C1}" destId="{C6CBC774-09EC-42C5-BEB3-1279EC776CA2}" srcOrd="1" destOrd="0" parTransId="{2C2FB56E-A6FE-4B8A-9993-80E5448626D2}" sibTransId="{DE7EC7C5-8C61-4D0C-8F72-56CAF7BE9DB8}"/>
    <dgm:cxn modelId="{A75B1284-16D3-41D4-87DF-775C44ADBC5C}" srcId="{C6CBC774-09EC-42C5-BEB3-1279EC776CA2}" destId="{F4BADB57-E972-4743-89A3-7AAFB07AEF32}" srcOrd="1" destOrd="0" parTransId="{78E84ACA-F9B2-4C1F-8D98-955CEDD01FEE}" sibTransId="{8CF5AB66-4F3E-4A36-A8A0-091E5361ED28}"/>
    <dgm:cxn modelId="{6D18770C-3B83-4D28-B335-85FAC5E70A35}" type="presOf" srcId="{8CE5C261-54E9-4222-9289-A0FD7EB9BBD8}" destId="{0F9738BF-1369-4306-8DEA-2B349E448004}" srcOrd="0" destOrd="0" presId="urn:microsoft.com/office/officeart/2005/8/layout/vList6"/>
    <dgm:cxn modelId="{073DC5EC-B8EE-43BF-8232-C219E35062DF}" type="presOf" srcId="{7543C9E0-4141-4FC0-8262-714F07F7A903}" destId="{73F6CAB7-FCDB-4A87-8E75-62C636BC15BC}" srcOrd="0" destOrd="0" presId="urn:microsoft.com/office/officeart/2005/8/layout/vList6"/>
    <dgm:cxn modelId="{923DC6F0-1610-44C0-8B63-739F2DFC1960}" srcId="{C6CBC774-09EC-42C5-BEB3-1279EC776CA2}" destId="{7543C9E0-4141-4FC0-8262-714F07F7A903}" srcOrd="0" destOrd="0" parTransId="{FB650704-88D4-4959-A9CA-6AA1A109E8AB}" sibTransId="{B4F6ABFB-203D-4CE5-9482-9119EDFCB65C}"/>
    <dgm:cxn modelId="{8ECC8D54-E77B-460F-8562-9CFF60C5B756}" srcId="{8CE5C261-54E9-4222-9289-A0FD7EB9BBD8}" destId="{834CD98D-2A92-46AB-A985-A4506590710A}" srcOrd="1" destOrd="0" parTransId="{75339DEB-8CD4-4D8B-A25A-F5E5D994D3C1}" sibTransId="{9DC33BDA-26AE-420A-8C9D-84A22A3C6AEF}"/>
    <dgm:cxn modelId="{55D4927A-E4C1-497F-B1DD-23FCC8D59D42}" type="presOf" srcId="{F4BADB57-E972-4743-89A3-7AAFB07AEF32}" destId="{73F6CAB7-FCDB-4A87-8E75-62C636BC15BC}" srcOrd="0" destOrd="1" presId="urn:microsoft.com/office/officeart/2005/8/layout/vList6"/>
    <dgm:cxn modelId="{56971D56-9975-4FD3-AEC4-95ED7E2D9C78}" type="presParOf" srcId="{9291F8B2-1FDB-43FC-8366-96C0CDEBD561}" destId="{BBC75BCE-4D9B-4F79-80E9-F94BFB507C00}" srcOrd="0" destOrd="0" presId="urn:microsoft.com/office/officeart/2005/8/layout/vList6"/>
    <dgm:cxn modelId="{DFD73F47-B64E-46A2-8C8B-33E41F20F886}" type="presParOf" srcId="{BBC75BCE-4D9B-4F79-80E9-F94BFB507C00}" destId="{0F9738BF-1369-4306-8DEA-2B349E448004}" srcOrd="0" destOrd="0" presId="urn:microsoft.com/office/officeart/2005/8/layout/vList6"/>
    <dgm:cxn modelId="{5ACB836D-1C11-4589-8E46-2893C29B8A7F}" type="presParOf" srcId="{BBC75BCE-4D9B-4F79-80E9-F94BFB507C00}" destId="{9A76520B-BF67-4DD5-BDC6-8733209E0D20}" srcOrd="1" destOrd="0" presId="urn:microsoft.com/office/officeart/2005/8/layout/vList6"/>
    <dgm:cxn modelId="{87940FAE-903E-4E21-89CD-9E1B433BB988}" type="presParOf" srcId="{9291F8B2-1FDB-43FC-8366-96C0CDEBD561}" destId="{41499251-AB0D-4F03-8BEB-61C507348D59}" srcOrd="1" destOrd="0" presId="urn:microsoft.com/office/officeart/2005/8/layout/vList6"/>
    <dgm:cxn modelId="{E2D69D12-3F8B-46D1-8D12-F613D9AB05F7}" type="presParOf" srcId="{9291F8B2-1FDB-43FC-8366-96C0CDEBD561}" destId="{318111D3-10BD-46D3-9C27-1C5949942788}" srcOrd="2" destOrd="0" presId="urn:microsoft.com/office/officeart/2005/8/layout/vList6"/>
    <dgm:cxn modelId="{417B2024-5BC0-489E-874B-942D8EC56CA0}" type="presParOf" srcId="{318111D3-10BD-46D3-9C27-1C5949942788}" destId="{06896269-D349-459B-BE97-1341253153B8}" srcOrd="0" destOrd="0" presId="urn:microsoft.com/office/officeart/2005/8/layout/vList6"/>
    <dgm:cxn modelId="{F02898ED-2F4A-461A-A3B6-55F9C013948C}" type="presParOf" srcId="{318111D3-10BD-46D3-9C27-1C5949942788}" destId="{73F6CAB7-FCDB-4A87-8E75-62C636BC15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6520B-BF67-4DD5-BDC6-8733209E0D20}">
      <dsp:nvSpPr>
        <dsp:cNvPr id="0" name=""/>
        <dsp:cNvSpPr/>
      </dsp:nvSpPr>
      <dsp:spPr>
        <a:xfrm>
          <a:off x="3604029" y="661"/>
          <a:ext cx="5406043" cy="25793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6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অজ আসে </a:t>
          </a:r>
          <a:endParaRPr lang="en-US" sz="63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6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অলি হাসে </a:t>
          </a:r>
          <a:endParaRPr lang="en-US" sz="6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4029" y="323076"/>
        <a:ext cx="4438798" cy="1934491"/>
      </dsp:txXfrm>
    </dsp:sp>
    <dsp:sp modelId="{0F9738BF-1369-4306-8DEA-2B349E448004}">
      <dsp:nvSpPr>
        <dsp:cNvPr id="0" name=""/>
        <dsp:cNvSpPr/>
      </dsp:nvSpPr>
      <dsp:spPr>
        <a:xfrm>
          <a:off x="1351" y="0"/>
          <a:ext cx="3604029" cy="2579321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</a:t>
          </a:r>
          <a:endParaRPr lang="en-US" sz="65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263" y="125912"/>
        <a:ext cx="3352205" cy="2327497"/>
      </dsp:txXfrm>
    </dsp:sp>
    <dsp:sp modelId="{73F6CAB7-FCDB-4A87-8E75-62C636BC15BC}">
      <dsp:nvSpPr>
        <dsp:cNvPr id="0" name=""/>
        <dsp:cNvSpPr/>
      </dsp:nvSpPr>
      <dsp:spPr>
        <a:xfrm>
          <a:off x="3604029" y="2837914"/>
          <a:ext cx="5406043" cy="25793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6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আম খাই </a:t>
          </a:r>
          <a:endParaRPr lang="en-US" sz="63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6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আতা চাই </a:t>
          </a:r>
          <a:endParaRPr lang="en-US" sz="6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4029" y="3160329"/>
        <a:ext cx="4438798" cy="1934491"/>
      </dsp:txXfrm>
    </dsp:sp>
    <dsp:sp modelId="{06896269-D349-459B-BE97-1341253153B8}">
      <dsp:nvSpPr>
        <dsp:cNvPr id="0" name=""/>
        <dsp:cNvSpPr/>
      </dsp:nvSpPr>
      <dsp:spPr>
        <a:xfrm>
          <a:off x="30706" y="2837914"/>
          <a:ext cx="3604029" cy="2579321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endParaRPr lang="en-US" sz="65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618" y="2963826"/>
        <a:ext cx="3352205" cy="2327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87EEB-87FF-441A-8019-F4D5BC18F2BA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88811-CD3F-4928-B098-BF6D9859A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0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8811-CD3F-4928-B098-BF6D9859A8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8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9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3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98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596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5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64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2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1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7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3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6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3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6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4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684DF-E8B9-4737-9A62-76B32915CEF2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2324495-A4F6-446F-8F01-962D5E80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1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4" y="655015"/>
            <a:ext cx="6594763" cy="4536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0099" y="3149600"/>
            <a:ext cx="4241801" cy="1892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" y="235527"/>
            <a:ext cx="41148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7" y="706582"/>
            <a:ext cx="3292383" cy="2466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2709" y="3768435"/>
            <a:ext cx="1127992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3873500"/>
            <a:ext cx="12573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35828" y="957118"/>
            <a:ext cx="5791200" cy="45304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886689" y="1544204"/>
            <a:ext cx="4073238" cy="3560619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02481" y="415249"/>
            <a:ext cx="3359728" cy="29092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sp>
        <p:nvSpPr>
          <p:cNvPr id="3" name="Oval 2"/>
          <p:cNvSpPr/>
          <p:nvPr/>
        </p:nvSpPr>
        <p:spPr>
          <a:xfrm>
            <a:off x="6002481" y="3606511"/>
            <a:ext cx="3547917" cy="29966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889335" y="685800"/>
            <a:ext cx="3280065" cy="25527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89335" y="3581400"/>
            <a:ext cx="3445165" cy="2463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0400" y="1860550"/>
            <a:ext cx="3556000" cy="314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90618" y="596900"/>
            <a:ext cx="5824682" cy="11187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4217" y="2078182"/>
            <a:ext cx="907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 উল্লেখিত স্বরবর্ণ  দুইটি দেখিয়ে শিক্ষাথীদের দলে এবং প্রত্যেককে আলাদাভাবে স্প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শুদ্ধভাবে উচ্চারন করতে বলব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3200" y="1600200"/>
            <a:ext cx="3035300" cy="3314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9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1600200"/>
            <a:ext cx="2984500" cy="32131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6017" y="1227283"/>
            <a:ext cx="5181600" cy="1177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199" y="3300846"/>
            <a:ext cx="8645237" cy="1648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বাড়ীতে বার বার অনুশীলন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BD" sz="3600" dirty="0" smtClean="0">
                <a:solidFill>
                  <a:schemeClr val="tx1"/>
                </a:solidFill>
              </a:rPr>
              <a:t>।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367"/>
            <a:ext cx="11582400" cy="7590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669586">
            <a:off x="2079901" y="1720769"/>
            <a:ext cx="4743697" cy="1099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9854" y="315193"/>
            <a:ext cx="5666509" cy="692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শিক্ষক পরিচিতি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345" y="42048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11382" y="39208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1382" y="2286000"/>
            <a:ext cx="4121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ইব্রাহীম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হাওলাদার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বেরকাঠি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সঃপ্রাঃবিঃ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ঝালকাঠি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প্রাঃবিঃ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6" y="1943162"/>
            <a:ext cx="2809284" cy="374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0" y="540327"/>
            <a:ext cx="5915892" cy="123305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00646" y="2022765"/>
            <a:ext cx="8194963" cy="44888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 প্রথম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পাঠ: স্বরবর্ণ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পাঠ্যাংশ: অ,আ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৪৫ মিনিট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তারিখঃ: ২৯-০১-২০২০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9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8872" y="471055"/>
            <a:ext cx="224443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4727" y="1828800"/>
            <a:ext cx="9268691" cy="3108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শোনা:</a:t>
            </a:r>
          </a:p>
          <a:p>
            <a:endParaRPr lang="bn-BD" dirty="0"/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হৃত বাংলা বর্ণমালার ধ্বনি মনোযোগ সহকারে শুনবে ও মনে রাখবে</a:t>
            </a:r>
            <a:endParaRPr lang="bn-BD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i="1" dirty="0" smtClean="0"/>
          </a:p>
          <a:p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বলা:</a:t>
            </a:r>
          </a:p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bn-BD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কারচিহ্ন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হীন  শব্দ স্পষ্টভাবে বলতে পারবে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6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2957" y="952499"/>
            <a:ext cx="393584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2957" y="2444172"/>
            <a:ext cx="3962401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4000" dirty="0" smtClean="0"/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bn-BD" sz="4000" dirty="0" smtClean="0"/>
              <a:t>: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অ,আ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0" y="628079"/>
            <a:ext cx="3289968" cy="1694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447" y="522656"/>
            <a:ext cx="3387690" cy="1905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58" y="3950132"/>
            <a:ext cx="3257394" cy="1784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540" y="3901476"/>
            <a:ext cx="3289968" cy="1832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7018" y="2549328"/>
            <a:ext cx="1177636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7746" y="2549328"/>
            <a:ext cx="1341406" cy="64633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0255" y="5811139"/>
            <a:ext cx="1602053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7522" y="5734195"/>
            <a:ext cx="1455096" cy="7078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8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5822294"/>
              </p:ext>
            </p:extLst>
          </p:nvPr>
        </p:nvGraphicFramePr>
        <p:xfrm>
          <a:off x="290945" y="609600"/>
          <a:ext cx="9010073" cy="541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2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40" y="620855"/>
            <a:ext cx="2773851" cy="2300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7" y="720435"/>
            <a:ext cx="3020075" cy="2101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30029" y="3314700"/>
            <a:ext cx="1349771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29" y="3407033"/>
            <a:ext cx="135587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0071" y="651164"/>
            <a:ext cx="5569527" cy="48075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</a:rPr>
              <a:t>অ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</TotalTime>
  <Words>129</Words>
  <Application>Microsoft Office PowerPoint</Application>
  <PresentationFormat>Custom</PresentationFormat>
  <Paragraphs>52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67</cp:revision>
  <dcterms:created xsi:type="dcterms:W3CDTF">2020-01-30T08:24:42Z</dcterms:created>
  <dcterms:modified xsi:type="dcterms:W3CDTF">2020-02-03T15:58:43Z</dcterms:modified>
</cp:coreProperties>
</file>