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0" r:id="rId2"/>
    <p:sldId id="258" r:id="rId3"/>
    <p:sldId id="260" r:id="rId4"/>
    <p:sldId id="264" r:id="rId5"/>
    <p:sldId id="268" r:id="rId6"/>
    <p:sldId id="261" r:id="rId7"/>
    <p:sldId id="262" r:id="rId8"/>
    <p:sldId id="269" r:id="rId9"/>
    <p:sldId id="263" r:id="rId10"/>
    <p:sldId id="272" r:id="rId11"/>
    <p:sldId id="265" r:id="rId12"/>
    <p:sldId id="273" r:id="rId13"/>
    <p:sldId id="266" r:id="rId14"/>
    <p:sldId id="27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FACA-7A66-4EFA-89F7-85CDB59E4F7C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56C6-C6D6-4780-97E0-025DFDD52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56C6-C6D6-4780-97E0-025DFDD52C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56C6-C6D6-4780-97E0-025DFDD52C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7" y="0"/>
            <a:ext cx="9143999" cy="1371600"/>
          </a:xfrm>
          <a:solidFill>
            <a:srgbClr val="92D050"/>
          </a:solidFill>
          <a:ln w="2857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স্বাগতম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13716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bhnjmk,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876800"/>
            <a:ext cx="1219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কড়ি  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743200" y="5029200"/>
            <a:ext cx="39624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 ধরনের ছোট্ট সাদা ঝিনুক।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715000"/>
            <a:ext cx="4343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লোকে কেনা –বেচা করত কড়ি দিয়ে।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q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6082"/>
            <a:ext cx="6858000" cy="420831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524000" y="5105400"/>
            <a:ext cx="106680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ur-nature-birds-and-pure-beauty-600x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85800"/>
            <a:ext cx="1600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পাখপাখলি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762000"/>
            <a:ext cx="25907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নানা ধরনের পাখি।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981200"/>
            <a:ext cx="6934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গাছে গাছে শোনা যায় পাখপাখালির কলকাকলি।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2133600" y="838200"/>
            <a:ext cx="1066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f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115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9800" y="2286000"/>
            <a:ext cx="129540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0"/>
            <a:ext cx="51816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যিনি কোনো শিল্পকলার চর্চা করেন তিনিই শিল্পী।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5181600"/>
            <a:ext cx="47244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মান্নাদে ছিলেন একজন বড় মাপের সংগীতশিল্পী।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d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5486400" cy="3605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400800" y="3352800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tg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43400"/>
            <a:ext cx="441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টুনটুনি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দল-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ছবিটি টাকা দিয়ে কেনা যায়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096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দল কাজ</a:t>
            </a:r>
            <a:endParaRPr lang="en-US" sz="4400" u="sng" dirty="0"/>
          </a:p>
        </p:txBody>
      </p:sp>
      <p:sp>
        <p:nvSpPr>
          <p:cNvPr id="9" name="Rectangle 8"/>
          <p:cNvSpPr/>
          <p:nvPr/>
        </p:nvSpPr>
        <p:spPr>
          <a:xfrm>
            <a:off x="1371600" y="1676400"/>
            <a:ext cx="47420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দল-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গ্রাম বাংলার কোন ছবিটি আমাদের চেনা?</a:t>
            </a:r>
            <a:endParaRPr lang="en-US" sz="2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_martins_is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2348" cy="6858000"/>
          </a:xfrm>
          <a:prstGeom prst="rect">
            <a:avLst/>
          </a:prstGeom>
        </p:spPr>
      </p:pic>
      <p:pic>
        <p:nvPicPr>
          <p:cNvPr id="4" name="Picture 3" descr="300px-Bangladesh_divisions_b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86200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71900" y="2438400"/>
            <a:ext cx="5372100" cy="762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স্বদেশ  সম্পর্কে ৫টি বাক্য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04800"/>
            <a:ext cx="2514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u="sng" dirty="0" smtClean="0"/>
              <a:t>বাড়ির কাজ</a:t>
            </a:r>
            <a:endParaRPr lang="en-US" sz="3200" b="1" u="sng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yjuik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8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mowala_1314151380_1-bangladesh_river_boat_mid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2895600" cy="685800"/>
          </a:xfrm>
          <a:noFill/>
          <a:ln w="28575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4267200" cy="20574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ফাতেমা  আক্তার 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ক্ষক</a:t>
            </a:r>
          </a:p>
          <a:p>
            <a:pPr algn="l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ধলিয়া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মাটিরাঙ্গা,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খাগড়াছড়ি।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105400" y="533400"/>
            <a:ext cx="3352800" cy="68579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পরিচিতি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4953000" y="1219200"/>
            <a:ext cx="3962400" cy="220980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বিষয়-আমার বাংলা বই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শ্রেণি-৫ম,পাঠ-স্বদেশ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পাঠ্যাংশ-এই যে নদী...কেনা।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৪০ মিনিট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563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             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9039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প্রমিত উচ্চারণে কবিতা আবৃত্তি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কবিতায় ব্যবহ্রত বিভিন্ন শব্দের অর্থ বলতে পারবে।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F0000"/>
            </a:gs>
            <a:gs pos="80000">
              <a:schemeClr val="accent5">
                <a:lumMod val="0"/>
                <a:lumOff val="100000"/>
              </a:schemeClr>
            </a:gs>
            <a:gs pos="99000">
              <a:srgbClr val="00B05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91303" cy="6858000"/>
          </a:xfrm>
          <a:prstGeom prst="rect">
            <a:avLst/>
          </a:prstGeom>
        </p:spPr>
      </p:pic>
      <p:pic>
        <p:nvPicPr>
          <p:cNvPr id="4" name="Picture 3" descr="300px-Bangladesh_divisions_b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762000"/>
            <a:ext cx="4572000" cy="55626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660779"/>
            <a:ext cx="3429000" cy="4901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2000" y="609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চল সবাই আমরা ছবির মত একটি কবিতা আবৃতি করি ।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jrE4yyfw5pEPvDbJDzhdNXM7mjt1tbr2kM3X28F6SraZeksjedfUZPrzxdz1xX1EXaLYi8gnXYr5pvA36vacnv5wB977NXkvTat9htGHzkFr3knZ1Atohb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609600"/>
            <a:ext cx="2057400" cy="990599"/>
          </a:xfrm>
          <a:ln w="28575"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স্বদেশ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352800"/>
            <a:ext cx="4343400" cy="990600"/>
          </a:xfrm>
          <a:ln w="19050"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sz="6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6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এই যে নদী,</a:t>
            </a:r>
          </a:p>
          <a:p>
            <a:pPr algn="ctr"/>
            <a:r>
              <a:rPr lang="bn-IN" sz="4000" b="1" dirty="0" smtClean="0"/>
              <a:t>নদীর জোয়ার</a:t>
            </a:r>
          </a:p>
          <a:p>
            <a:pPr algn="ctr"/>
            <a:r>
              <a:rPr lang="bn-IN" sz="4000" b="1" dirty="0" smtClean="0"/>
              <a:t>নৌকা সারে সারে</a:t>
            </a:r>
            <a:endParaRPr lang="en-US" sz="4000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-4338034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2" y="2274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46"/>
            <a:ext cx="9128078" cy="2034655"/>
          </a:xfrm>
        </p:spPr>
        <p:txBody>
          <a:bodyPr>
            <a:no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একলা বসে আপন মনে</a:t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বসে নদীর ধারে-</a:t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ছবিটি চেনা।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rtyh.jpg"/>
          <p:cNvPicPr>
            <a:picLocks noChangeAspect="1"/>
          </p:cNvPicPr>
          <p:nvPr/>
        </p:nvPicPr>
        <p:blipFill>
          <a:blip r:embed="rId2"/>
          <a:srcRect t="11111" b="11111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2800"/>
            <a:ext cx="9144000" cy="1866900"/>
          </a:xfrm>
          <a:noFill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মনের মধ্যে যখন খুশি</a:t>
            </a:r>
            <a:b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ছবিটি আঁকি,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81200"/>
            <a:ext cx="4648200" cy="2362200"/>
          </a:xfr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 পাশে তার জারুল গাছে</a:t>
            </a:r>
            <a:b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দুইটি হলুদ পাখি-</a:t>
            </a:r>
            <a:b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এমনি পাওয়া এই ছবিটি</a:t>
            </a:r>
            <a:b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কড়িতে নয় কেনা।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5" y="0"/>
            <a:ext cx="2276475" cy="3420932"/>
          </a:xfrm>
          <a:prstGeom prst="rect">
            <a:avLst/>
          </a:prstGeom>
        </p:spPr>
      </p:pic>
      <p:pic>
        <p:nvPicPr>
          <p:cNvPr id="8" name="Picture 7" descr="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76475" cy="342093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155</Words>
  <Application>Microsoft Office PowerPoint</Application>
  <PresentationFormat>On-screen Show (4:3)</PresentationFormat>
  <Paragraphs>40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মাল্টিমিডিয়া ক্লাসে স্বাগতম</vt:lpstr>
      <vt:lpstr>শিক্ষক পরিচিতি</vt:lpstr>
      <vt:lpstr>PowerPoint Presentation</vt:lpstr>
      <vt:lpstr>PowerPoint Presentation</vt:lpstr>
      <vt:lpstr>স্বদেশ</vt:lpstr>
      <vt:lpstr>PowerPoint Presentation</vt:lpstr>
      <vt:lpstr>একলা বসে আপন মনে বসে নদীর ধারে- এই ছবিটি চেনা।</vt:lpstr>
      <vt:lpstr>মনের মধ্যে যখন খুশি এই ছবিটি আঁকি,</vt:lpstr>
      <vt:lpstr>এক পাশে তার জারুল গাছে দুইটি হলুদ পাখি- এমনি পাওয়া এই ছবিটি কড়িতে নয় কেনা।</vt:lpstr>
      <vt:lpstr>PowerPoint Presentation</vt:lpstr>
      <vt:lpstr>PowerPoint Presentation</vt:lpstr>
      <vt:lpstr>PowerPoint Presentation</vt:lpstr>
      <vt:lpstr>টুনটুনি দল- কোন ছবিটি টাকা দিয়ে কেনা যায় না?</vt:lpstr>
      <vt:lpstr>* স্বদেশ  সম্পর্কে ৫টি বাক্য লিখ।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PTI_DNJ</dc:creator>
  <cp:lastModifiedBy>Safar</cp:lastModifiedBy>
  <cp:revision>192</cp:revision>
  <dcterms:created xsi:type="dcterms:W3CDTF">2006-08-16T00:00:00Z</dcterms:created>
  <dcterms:modified xsi:type="dcterms:W3CDTF">2020-02-02T17:31:05Z</dcterms:modified>
</cp:coreProperties>
</file>