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3" r:id="rId6"/>
    <p:sldId id="262" r:id="rId7"/>
    <p:sldId id="264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893B6-B44B-4E84-BBE4-19330B52CEA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22AAE-6660-4C1C-B7AC-AC94B2D29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80158-4A3D-4799-89A0-BA6BAC7EDB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52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80158-4A3D-4799-89A0-BA6BAC7EDB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31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E267595-B5DF-46CD-B142-B4B49081B716}" type="datetime1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9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A4B4-AD52-40AA-83F2-6FF2516A3DCB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8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AD47-960D-4F2C-9F31-1DB8BEA472F0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0F77-8ECC-449F-92BF-B2DB59D2A065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6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17AF-6657-4FF4-8BED-BA49886DF4B9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0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1F49-9945-4423-8DF9-DDD26BD2C2F7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5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9B1-28E3-4CBA-BA62-A325A95B0158}" type="datetime1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8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A62E-DD04-41A2-87DF-5EC5E5D3DB62}" type="datetime1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3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8196-BA74-420B-B93C-E610F642421B}" type="datetime1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3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EC3F-1757-4E80-BC7F-6E10E4AFDEF0}" type="datetime1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5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7C91-2437-488B-9E58-C1049F28B961}" type="datetime1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0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BD23-4C9C-4723-9682-22F62E3D2069}" type="datetime1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0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597FE-BD5D-46DC-825D-6CBA481E25E2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7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28" y="110723"/>
            <a:ext cx="3428515" cy="4078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525" y="138021"/>
            <a:ext cx="5437336" cy="4092785"/>
          </a:xfrm>
          <a:prstGeom prst="roundRect">
            <a:avLst>
              <a:gd name="adj" fmla="val 11111"/>
            </a:avLst>
          </a:prstGeom>
          <a:ln w="190500" cap="rnd">
            <a:noFill/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3384698" y="4895716"/>
            <a:ext cx="48494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7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CBE89-C8E3-493A-B5C1-5D0E7291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E6F2-7CD3-4DCA-99F8-B4DC809D4F97}" type="datetime1">
              <a:rPr lang="en-US" smtClean="0"/>
              <a:t>2/3/2020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280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480" y="318574"/>
            <a:ext cx="11042367" cy="9000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bn-BD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9481" y="2057400"/>
            <a:ext cx="5342073" cy="2669146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সুজিৎ কুমার বিশ্বাস</a:t>
            </a:r>
          </a:p>
          <a:p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শিক্ষক(গণিত)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ছাতিয়ানতলা মাধ্যমিক বিদ্যালয়</a:t>
            </a:r>
          </a:p>
          <a:p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বাঘারপাড়া, যশোর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4052-3415-4246-8B0F-383A521DC6C1}" type="datetime1">
              <a:rPr lang="en-US" smtClean="0"/>
              <a:t>2/3/2020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55" y="2057401"/>
            <a:ext cx="2001860" cy="2669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66328" y="2210937"/>
            <a:ext cx="180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93526" y="2057400"/>
            <a:ext cx="3694674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No. +8801717-272187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94821" y="3768811"/>
            <a:ext cx="3707027" cy="95548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sujithazrahati87@gmail.com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83941" y="3193576"/>
            <a:ext cx="3718048" cy="59835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2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8878" y="554561"/>
            <a:ext cx="798773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৪র্থ অধ্যায়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BBEC1C-6EFF-4DEE-B42A-3B8A5E722D5C}"/>
              </a:ext>
            </a:extLst>
          </p:cNvPr>
          <p:cNvSpPr/>
          <p:nvPr/>
        </p:nvSpPr>
        <p:spPr>
          <a:xfrm>
            <a:off x="3484418" y="2851919"/>
            <a:ext cx="5223163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বীজগণিত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A7883-0874-4414-865E-74219717E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F1E1-DEAE-4443-A609-7EEE25721ED2}" type="datetime1">
              <a:rPr lang="en-US" smtClean="0"/>
              <a:t>2/3/2020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9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1629" y="2254913"/>
            <a:ext cx="10418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সূত্র প্রয়োগ করে বিভিন্ন গাণিতিক সমস্যার সমাধান করতে পারবে।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1629" y="6401970"/>
            <a:ext cx="1910208" cy="365125"/>
          </a:xfrm>
        </p:spPr>
        <p:txBody>
          <a:bodyPr/>
          <a:lstStyle/>
          <a:p>
            <a:fld id="{DB7B768E-5AAE-4ABB-881A-911B32F5ADDB}" type="datetime1">
              <a:rPr lang="en-US" smtClean="0"/>
              <a:t>2/3/2020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85634" y="489397"/>
            <a:ext cx="3335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</a:p>
        </p:txBody>
      </p:sp>
    </p:spTree>
    <p:extLst>
      <p:ext uri="{BB962C8B-B14F-4D97-AF65-F5344CB8AC3E}">
        <p14:creationId xmlns:p14="http://schemas.microsoft.com/office/powerpoint/2010/main" val="396968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00758" y="2030273"/>
                <a:ext cx="52539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758" y="2030273"/>
                <a:ext cx="5253924" cy="7078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200758" y="3017129"/>
                <a:ext cx="314579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r>
                  <a:rPr lang="en-US" sz="4000" dirty="0"/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758" y="3017129"/>
                <a:ext cx="3145798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00758" y="4003985"/>
                <a:ext cx="440152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758" y="4003985"/>
                <a:ext cx="4401520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EBB4FCBD-09C4-43D9-A465-DCD23BA4B9C8}"/>
              </a:ext>
            </a:extLst>
          </p:cNvPr>
          <p:cNvSpPr txBox="1"/>
          <p:nvPr/>
        </p:nvSpPr>
        <p:spPr>
          <a:xfrm>
            <a:off x="3560618" y="484909"/>
            <a:ext cx="4364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 যাচাই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B34787-5769-4FFD-B69A-0AEF2EAA1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DB92-DB45-4C34-8BF9-3ABD8C9E36F5}" type="datetime1">
              <a:rPr lang="en-US" smtClean="0"/>
              <a:t>2/3/2020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6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8727" y="309230"/>
            <a:ext cx="5265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287206" y="1474757"/>
                <a:ext cx="9422358" cy="4881593"/>
              </a:xfrm>
              <a:prstGeom prst="rect">
                <a:avLst/>
              </a:prstGeom>
              <a:solidFill>
                <a:schemeClr val="tx1"/>
              </a:solidFill>
              <a:ln w="76200">
                <a:solidFill>
                  <a:srgbClr val="0070C0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lope"/>
              </a:sp3d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𝑎</m:t>
                    </m:r>
                    <m:r>
                      <a:rPr lang="en-US" sz="400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+</m:t>
                    </m:r>
                    <m:f>
                      <m:fPr>
                        <m:ctrlPr>
                          <a:rPr lang="en-US" sz="4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ikoshBAN" panose="02000000000000000000" pitchFamily="2" charset="0"/>
                          </a:rPr>
                          <m:t>𝑎</m:t>
                        </m:r>
                      </m:den>
                    </m:f>
                    <m:r>
                      <a:rPr lang="en-US" sz="4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4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4</m:t>
                    </m:r>
                  </m:oMath>
                </a14:m>
                <a:r>
                  <a:rPr lang="en-US" sz="4000" dirty="0">
                    <a:solidFill>
                      <a:schemeClr val="bg1"/>
                    </a:solidFill>
                    <a:effectLst/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 </a:t>
                </a:r>
                <a:r>
                  <a:rPr lang="bn-IN" sz="40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একটি বীজগণিতীয় সমীকরণ </a:t>
                </a:r>
                <a:r>
                  <a:rPr lang="hi-IN" sz="40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।</a:t>
                </a:r>
                <a:endParaRPr lang="bn-BD" sz="4000" dirty="0">
                  <a:solidFill>
                    <a:schemeClr val="bg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NikoshBAN" panose="02000000000000000000" pitchFamily="2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endParaRPr lang="en-US" sz="2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Vrinda" panose="02000500000000020004" pitchFamily="2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4000" dirty="0">
                    <a:solidFill>
                      <a:schemeClr val="bg1"/>
                    </a:solidFill>
                    <a:effectLst/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     </a:t>
                </a:r>
                <a:r>
                  <a:rPr lang="bn-IN" sz="40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ক</a:t>
                </a:r>
                <a:r>
                  <a:rPr lang="en-US" sz="4000" dirty="0">
                    <a:solidFill>
                      <a:schemeClr val="bg1"/>
                    </a:solidFill>
                    <a:effectLst/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. </a:t>
                </a:r>
                <a:r>
                  <a:rPr lang="bn-IN" sz="40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দেখাও যে</a:t>
                </a:r>
                <a:r>
                  <a:rPr lang="en-US" sz="4000" dirty="0">
                    <a:solidFill>
                      <a:schemeClr val="bg1"/>
                    </a:solidFill>
                    <a:effectLst/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e>
                      <m:sup>
                        <m:r>
                          <a:rPr lang="en-US" sz="4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en-US" sz="4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2000500000000020004" pitchFamily="2" charset="0"/>
                      </a:rPr>
                      <m:t>4</m:t>
                    </m:r>
                    <m:r>
                      <a:rPr lang="en-US" sz="4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2000500000000020004" pitchFamily="2" charset="0"/>
                      </a:rPr>
                      <m:t>𝑎</m:t>
                    </m:r>
                    <m:r>
                      <a:rPr lang="en-US" sz="4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2000500000000020004" pitchFamily="2" charset="0"/>
                      </a:rPr>
                      <m:t>+</m:t>
                    </m:r>
                    <m:r>
                      <a:rPr lang="en-US" sz="4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2000500000000020004" pitchFamily="2" charset="0"/>
                      </a:rPr>
                      <m:t>1</m:t>
                    </m:r>
                    <m:r>
                      <a:rPr lang="en-US" sz="4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2000500000000020004" pitchFamily="2" charset="0"/>
                      </a:rPr>
                      <m:t>=</m:t>
                    </m:r>
                    <m:r>
                      <a:rPr lang="en-US" sz="4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Vrinda" panose="02000500000000020004" pitchFamily="2" charset="0"/>
                      </a:rPr>
                      <m:t>0</m:t>
                    </m:r>
                  </m:oMath>
                </a14:m>
                <a:endParaRPr lang="en-US" sz="16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Vrinda" panose="02000500000000020004" pitchFamily="2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4000" dirty="0">
                    <a:solidFill>
                      <a:schemeClr val="bg1"/>
                    </a:solidFill>
                    <a:effectLst/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     </a:t>
                </a:r>
                <a:r>
                  <a:rPr lang="bn-IN" sz="40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খ</a:t>
                </a:r>
                <a:r>
                  <a:rPr lang="en-US" sz="4000" dirty="0">
                    <a:solidFill>
                      <a:schemeClr val="bg1"/>
                    </a:solidFill>
                    <a:effectLst/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. </a:t>
                </a:r>
                <a:r>
                  <a:rPr lang="bn-IN" sz="40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প্রমাণ কর যে</a:t>
                </a:r>
                <a:r>
                  <a:rPr lang="en-US" sz="4000" dirty="0">
                    <a:solidFill>
                      <a:schemeClr val="bg1"/>
                    </a:solidFill>
                    <a:effectLst/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 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e>
                      <m:sup>
                        <m:r>
                          <a:rPr lang="en-US" sz="4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NikoshBAN" panose="02000000000000000000" pitchFamily="2" charset="0"/>
                      </a:rPr>
                      <m:t>−</m:t>
                    </m:r>
                    <m:f>
                      <m:fPr>
                        <m:ctrlPr>
                          <a:rPr lang="en-US" sz="4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4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4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4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NikoshBAN" panose="02000000000000000000" pitchFamily="2" charset="0"/>
                      </a:rPr>
                      <m:t>8</m:t>
                    </m:r>
                    <m:rad>
                      <m:radPr>
                        <m:degHide m:val="on"/>
                        <m:ctrlPr>
                          <a:rPr lang="en-US" sz="4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4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16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Vrinda" panose="02000500000000020004" pitchFamily="2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4000" dirty="0">
                    <a:solidFill>
                      <a:schemeClr val="bg1"/>
                    </a:solidFill>
                    <a:effectLst/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     </a:t>
                </a:r>
                <a:r>
                  <a:rPr lang="bn-IN" sz="40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গ</a:t>
                </a:r>
                <a:r>
                  <a:rPr lang="en-US" sz="4000" dirty="0">
                    <a:solidFill>
                      <a:schemeClr val="bg1"/>
                    </a:solidFill>
                    <a:effectLst/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e>
                      <m:sup>
                        <m:r>
                          <a:rPr lang="en-US" sz="4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sup>
                    </m:sSup>
                    <m:r>
                      <a:rPr lang="en-US" sz="4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NikoshBAN" panose="02000000000000000000" pitchFamily="2" charset="0"/>
                      </a:rPr>
                      <m:t>+</m:t>
                    </m:r>
                    <m:f>
                      <m:fPr>
                        <m:ctrlPr>
                          <a:rPr lang="en-US" sz="4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4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NikoshBAN" panose="02000000000000000000" pitchFamily="2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000" dirty="0">
                    <a:solidFill>
                      <a:schemeClr val="bg1"/>
                    </a:solidFill>
                    <a:effectLst/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     </a:t>
                </a:r>
                <a:r>
                  <a:rPr lang="bn-IN" sz="40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এর মান নির্ণয় কর </a:t>
                </a:r>
                <a:r>
                  <a:rPr lang="hi-IN" sz="40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।</a:t>
                </a:r>
                <a:r>
                  <a:rPr lang="en-US" sz="4000" dirty="0">
                    <a:solidFill>
                      <a:schemeClr val="bg1"/>
                    </a:solidFill>
                    <a:effectLst/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 </a:t>
                </a:r>
                <a:endParaRPr lang="en-US" sz="16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Vrinda" panose="02000500000000020004" pitchFamily="2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206" y="1474757"/>
                <a:ext cx="9422358" cy="48815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0070C0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34E29-F762-4B3B-9A1F-B5598E678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1689-BB96-45D4-BDE8-7B1A98A6AC8D}" type="datetime1">
              <a:rPr lang="en-US" smtClean="0"/>
              <a:t>2/3/2020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7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3E57D9-6681-4860-8C50-EFFC17945995}"/>
              </a:ext>
            </a:extLst>
          </p:cNvPr>
          <p:cNvSpPr txBox="1"/>
          <p:nvPr/>
        </p:nvSpPr>
        <p:spPr>
          <a:xfrm>
            <a:off x="2429301" y="232012"/>
            <a:ext cx="7478973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924AE45-138F-4789-B75C-A50558976C5A}"/>
                  </a:ext>
                </a:extLst>
              </p:cNvPr>
              <p:cNvSpPr txBox="1"/>
              <p:nvPr/>
            </p:nvSpPr>
            <p:spPr>
              <a:xfrm>
                <a:off x="755072" y="1939637"/>
                <a:ext cx="10681855" cy="3594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/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/>
                          <m:t>2</m:t>
                        </m:r>
                      </m:sup>
                    </m:sSup>
                    <m:r>
                      <a:rPr lang="en-US" sz="3600" i="1"/>
                      <m:t>−</m:t>
                    </m:r>
                    <m:r>
                      <a:rPr lang="en-US" sz="3600" i="1"/>
                      <m:t>3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i="1"/>
                      <m:t>+</m:t>
                    </m:r>
                    <m:r>
                      <a:rPr lang="en-US" sz="3600" i="1"/>
                      <m:t>1</m:t>
                    </m:r>
                    <m:r>
                      <a:rPr lang="en-US" sz="3600" i="1"/>
                      <m:t>=</m:t>
                    </m:r>
                    <m:r>
                      <a:rPr lang="en-US" sz="3600" i="1"/>
                      <m:t>0</m:t>
                    </m:r>
                  </m:oMath>
                </a14:m>
                <a:r>
                  <a:rPr lang="en-US" sz="3600" dirty="0"/>
                  <a:t>     </a:t>
                </a:r>
              </a:p>
              <a:p>
                <a:pPr/>
                <a:r>
                  <a:rPr lang="en-US" sz="3600" dirty="0"/>
                  <a:t>  </a:t>
                </a:r>
                <a14:m>
                  <m:oMath xmlns:m="http://schemas.openxmlformats.org/officeDocument/2006/math">
                    <m:r>
                      <a:rPr lang="en-US" sz="3600" i="1"/>
                      <m:t>𝑎</m:t>
                    </m:r>
                    <m:r>
                      <a:rPr lang="en-US" sz="3600" i="1"/>
                      <m:t>+</m:t>
                    </m:r>
                    <m:r>
                      <a:rPr lang="en-US" sz="3600" i="1"/>
                      <m:t>𝑏</m:t>
                    </m:r>
                    <m:r>
                      <a:rPr lang="en-US" sz="3600" i="1"/>
                      <m:t> = </m:t>
                    </m:r>
                    <m:rad>
                      <m:radPr>
                        <m:degHide m:val="on"/>
                        <m:ctrlPr>
                          <a:rPr lang="en-US" sz="3600" i="1"/>
                        </m:ctrlPr>
                      </m:radPr>
                      <m:deg/>
                      <m:e>
                        <m:r>
                          <a:rPr lang="en-US" sz="3600" i="1" smtClean="0"/>
                          <m:t>2</m:t>
                        </m:r>
                        <m:r>
                          <a:rPr lang="en-US" sz="3600" i="1" smtClean="0"/>
                          <m:t>/</m:t>
                        </m:r>
                        <m:r>
                          <a:rPr lang="en-US" sz="3600" i="1" smtClean="0"/>
                          <m:t>3</m:t>
                        </m:r>
                        <m:r>
                          <a:rPr lang="en-US" sz="3600" i="1" smtClean="0"/>
                          <m:t>/</m:t>
                        </m:r>
                        <m:r>
                          <a:rPr lang="en-US" sz="3600" i="1" smtClean="0"/>
                          <m:t>20205</m:t>
                        </m:r>
                      </m:e>
                    </m:rad>
                  </m:oMath>
                </a14:m>
                <a:r>
                  <a:rPr lang="en-US" sz="3600" dirty="0"/>
                  <a:t> 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bn-IN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/>
                      <m:t>𝑎</m:t>
                    </m:r>
                    <m:r>
                      <a:rPr lang="en-US" sz="3600" i="1"/>
                      <m:t>−</m:t>
                    </m:r>
                    <m:r>
                      <a:rPr lang="en-US" sz="3600" i="1"/>
                      <m:t>𝑏</m:t>
                    </m:r>
                    <m:r>
                      <a:rPr lang="en-US" sz="3600" i="1"/>
                      <m:t> = </m:t>
                    </m:r>
                    <m:rad>
                      <m:radPr>
                        <m:degHide m:val="on"/>
                        <m:ctrlPr>
                          <a:rPr lang="en-US" sz="3600" i="1"/>
                        </m:ctrlPr>
                      </m:radPr>
                      <m:deg/>
                      <m:e>
                        <m:r>
                          <a:rPr lang="en-US" sz="3600" i="1"/>
                          <m:t>3</m:t>
                        </m:r>
                      </m:e>
                    </m:rad>
                  </m:oMath>
                </a14:m>
                <a:r>
                  <a:rPr lang="en-US" sz="3600" dirty="0"/>
                  <a:t>  </a:t>
                </a:r>
              </a:p>
              <a:p>
                <a:pPr/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/>
                      <m:t>(</m:t>
                    </m:r>
                    <m:r>
                      <a:rPr lang="en-US" sz="3600" i="1"/>
                      <m:t>𝑥</m:t>
                    </m:r>
                    <m:r>
                      <a:rPr lang="en-US" sz="3600" i="1"/>
                      <m:t>+</m:t>
                    </m:r>
                    <m:r>
                      <a:rPr lang="en-US" sz="3600" i="1"/>
                      <m:t>13</m:t>
                    </m:r>
                    <m:r>
                      <a:rPr lang="en-US" sz="3600" i="1"/>
                      <m:t>)(</m:t>
                    </m:r>
                    <m:r>
                      <a:rPr lang="en-US" sz="3600" i="1"/>
                      <m:t>𝑥</m:t>
                    </m:r>
                    <m:r>
                      <a:rPr lang="en-US" sz="3600" i="1"/>
                      <m:t>+</m:t>
                    </m:r>
                    <m:r>
                      <a:rPr lang="en-US" sz="3600" i="1"/>
                      <m:t>5</m:t>
                    </m:r>
                    <m:r>
                      <a:rPr lang="en-US" sz="3600" i="1"/>
                      <m:t>)</m:t>
                    </m:r>
                  </m:oMath>
                </a14:m>
                <a:r>
                  <a:rPr lang="en-US" sz="3600" dirty="0"/>
                  <a:t> 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কে দুইটি বর্গের অন্তরফলরূপে প্রকাশ কর </a:t>
                </a:r>
                <a:r>
                  <a:rPr lang="hi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</a:p>
              <a:p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খ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bn-IN" sz="3600" dirty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প্রমাণ কর যে</m:t>
                        </m:r>
                        <m:r>
                          <m:rPr>
                            <m:nor/>
                          </m:rPr>
                          <a:rPr lang="bn-IN" sz="3600" dirty="0"/>
                          <m:t>,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sz="3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47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গ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 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 কর যে</a:t>
                </a:r>
                <a:r>
                  <a:rPr lang="bn-IN" sz="3600" dirty="0"/>
                  <a:t>,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4000" i="1" smtClean="0"/>
                      <m:t>8</m:t>
                    </m:r>
                    <m:r>
                      <a:rPr lang="en-US" sz="4000" i="1" smtClean="0"/>
                      <m:t>𝑎𝑏</m:t>
                    </m:r>
                    <m:r>
                      <a:rPr lang="en-US" sz="4000" i="1" smtClean="0"/>
                      <m:t>(</m:t>
                    </m:r>
                    <m:sSup>
                      <m:sSupPr>
                        <m:ctrlPr>
                          <a:rPr lang="en-US" sz="4000" i="1"/>
                        </m:ctrlPr>
                      </m:sSupPr>
                      <m:e>
                        <m:r>
                          <a:rPr lang="en-US" sz="4000" i="1"/>
                          <m:t>𝑎</m:t>
                        </m:r>
                      </m:e>
                      <m:sup>
                        <m:r>
                          <a:rPr lang="en-US" sz="4000" i="1"/>
                          <m:t>2</m:t>
                        </m:r>
                      </m:sup>
                    </m:sSup>
                    <m:r>
                      <a:rPr lang="en-US" sz="4000" i="1"/>
                      <m:t>+</m:t>
                    </m:r>
                    <m:sSup>
                      <m:sSupPr>
                        <m:ctrlPr>
                          <a:rPr lang="en-US" sz="4000" i="1"/>
                        </m:ctrlPr>
                      </m:sSupPr>
                      <m:e>
                        <m:r>
                          <a:rPr lang="en-US" sz="4000" i="1"/>
                          <m:t>𝑏</m:t>
                        </m:r>
                      </m:e>
                      <m:sup>
                        <m:r>
                          <a:rPr lang="en-US" sz="4000" i="1"/>
                          <m:t>2</m:t>
                        </m:r>
                      </m:sup>
                    </m:sSup>
                    <m:r>
                      <a:rPr lang="en-US" sz="4000" i="1"/>
                      <m:t>) = </m:t>
                    </m:r>
                    <m:r>
                      <a:rPr lang="en-US" sz="4000" i="1"/>
                      <m:t>16</m:t>
                    </m:r>
                  </m:oMath>
                </a14:m>
                <a:endParaRPr lang="en-US" sz="4000" dirty="0"/>
              </a:p>
              <a:p>
                <a:r>
                  <a:rPr lang="bn-IN" sz="3600" dirty="0"/>
                  <a:t>  </a:t>
                </a:r>
                <a:endParaRPr lang="en-US" sz="36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924AE45-138F-4789-B75C-A50558976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72" y="1939637"/>
                <a:ext cx="10681855" cy="3594767"/>
              </a:xfrm>
              <a:prstGeom prst="rect">
                <a:avLst/>
              </a:prstGeom>
              <a:blipFill>
                <a:blip r:embed="rId2"/>
                <a:stretch>
                  <a:fillRect l="-1769" b="-5593"/>
                </a:stretch>
              </a:blipFill>
            </p:spPr>
            <p:txBody>
              <a:bodyPr/>
              <a:lstStyle/>
              <a:p>
                <a:r>
                  <a:rPr lang="bn-B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4E828-3B4E-42F8-824A-4779A029D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7505-6609-49CA-A353-39647FBC6413}" type="datetime1">
              <a:rPr lang="en-US" smtClean="0"/>
              <a:t>2/3/2020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be 4"/>
          <p:cNvSpPr/>
          <p:nvPr/>
        </p:nvSpPr>
        <p:spPr>
          <a:xfrm>
            <a:off x="1625768" y="1116177"/>
            <a:ext cx="8280000" cy="3600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402011" y="980122"/>
            <a:ext cx="6509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39442" y="1732842"/>
            <a:ext cx="1107996" cy="215235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bn-BD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4224-33B9-4C89-B402-51E46AEF2D61}" type="datetime1">
              <a:rPr lang="en-US" sz="2400" smtClean="0">
                <a:solidFill>
                  <a:srgbClr val="FF0000"/>
                </a:solidFill>
              </a:rPr>
              <a:t>2/3/2020</a:t>
            </a:fld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07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183</Words>
  <Application>Microsoft Office PowerPoint</Application>
  <PresentationFormat>Widescreen</PresentationFormat>
  <Paragraphs>44</Paragraphs>
  <Slides>8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NikoshBAN</vt:lpstr>
      <vt:lpstr>Times New Roman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Sujit Biswas</dc:creator>
  <cp:keywords>School</cp:keywords>
  <cp:lastModifiedBy>Sujit Biswas</cp:lastModifiedBy>
  <cp:revision>7</cp:revision>
  <dcterms:created xsi:type="dcterms:W3CDTF">2018-04-19T04:39:11Z</dcterms:created>
  <dcterms:modified xsi:type="dcterms:W3CDTF">2020-02-03T05:01:58Z</dcterms:modified>
</cp:coreProperties>
</file>