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9" r:id="rId2"/>
    <p:sldId id="258" r:id="rId3"/>
    <p:sldId id="259" r:id="rId4"/>
    <p:sldId id="285" r:id="rId5"/>
    <p:sldId id="261" r:id="rId6"/>
    <p:sldId id="287" r:id="rId7"/>
    <p:sldId id="288" r:id="rId8"/>
    <p:sldId id="286" r:id="rId9"/>
    <p:sldId id="280" r:id="rId10"/>
    <p:sldId id="282" r:id="rId11"/>
    <p:sldId id="283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A6149-EC67-48B1-BDC3-3A3A272E2CC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954D5-A8E4-4F19-B6FA-20E107B8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0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4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314"/>
            </a:avLst>
          </a:prstGeom>
          <a:solidFill>
            <a:srgbClr val="33996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371054" y="6477000"/>
            <a:ext cx="7301266" cy="2808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Md.Harun Ar Rashid, Assistant Teacher (ict) Jot Ataulla</a:t>
            </a:r>
            <a:r>
              <a:rPr lang="en-US" sz="1300" b="1" baseline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Dakhil Madrasah, Gopalpur,Tangail.</a:t>
            </a:r>
            <a:endParaRPr lang="en-US" sz="13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9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7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0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0105-8813-4ED2-929E-3BEE9919B3D6}" type="datetimeFigureOut">
              <a:rPr lang="en-US" smtClean="0"/>
              <a:t>02/03/20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3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7848"/>
            <a:ext cx="10668000" cy="58305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Rectangle 2"/>
          <p:cNvSpPr/>
          <p:nvPr/>
        </p:nvSpPr>
        <p:spPr>
          <a:xfrm>
            <a:off x="947381" y="494048"/>
            <a:ext cx="1024585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000" b="1" spc="50" dirty="0">
                <a:ln w="11430"/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আজকের ক্লাসে সবাইকে স্বাগত</a:t>
            </a:r>
            <a:endParaRPr lang="en-US" sz="6000" b="1" spc="50" dirty="0">
              <a:ln w="11430"/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1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0012" y="2024419"/>
            <a:ext cx="8835466" cy="3785652"/>
          </a:xfrm>
          <a:prstGeom prst="rect">
            <a:avLst/>
          </a:prstGeom>
          <a:noFill/>
          <a:ln w="158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১। সমাস কাকে বলে 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সমাস কত প্রকার ও কি কি 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সমস্ত পদ কি?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ব্যাসবাক্য কাকে বলে?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দ্বন্দ্ব সমাস কোন পদ প্রধান 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চা-বিস্কুট কোন সমাস?  </a:t>
            </a:r>
            <a:endParaRPr lang="en-US" sz="40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342954" y="525775"/>
            <a:ext cx="3528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2067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602" y="1675327"/>
            <a:ext cx="2476500" cy="2167921"/>
          </a:xfrm>
          <a:prstGeom prst="roundRect">
            <a:avLst>
              <a:gd name="adj" fmla="val 16667"/>
            </a:avLst>
          </a:prstGeom>
          <a:ln w="1587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softRound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30307" y="4279005"/>
            <a:ext cx="11367247" cy="822960"/>
          </a:xfrm>
          <a:prstGeom prst="rect">
            <a:avLst/>
          </a:prstGeom>
          <a:ln w="15875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AU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অব্যয়ীভাব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বহুব্রীহি  </a:t>
            </a:r>
            <a:r>
              <a:rPr lang="en-AU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 সজ্ঞা লিখে </a:t>
            </a:r>
            <a:r>
              <a:rPr lang="en-US" sz="3600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 </a:t>
            </a:r>
            <a:r>
              <a:rPr lang="en-US" sz="3600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200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342954" y="496287"/>
            <a:ext cx="3528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1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80308"/>
            <a:ext cx="5486400" cy="4800600"/>
          </a:xfrm>
          <a:prstGeom prst="ellipse">
            <a:avLst/>
          </a:prstGeom>
          <a:ln w="31750" cap="rnd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6"/>
          <p:cNvSpPr txBox="1"/>
          <p:nvPr/>
        </p:nvSpPr>
        <p:spPr>
          <a:xfrm>
            <a:off x="2438400" y="381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মত সবাইকে ধন্যবাদ</a:t>
            </a:r>
            <a:endParaRPr lang="en-US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3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624531" y="4405169"/>
            <a:ext cx="2815939" cy="406400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A6F1E15F-5DE5-49A6-8072-4CCF652C8778}"/>
              </a:ext>
            </a:extLst>
          </p:cNvPr>
          <p:cNvSpPr txBox="1"/>
          <p:nvPr/>
        </p:nvSpPr>
        <p:spPr>
          <a:xfrm>
            <a:off x="4724326" y="537884"/>
            <a:ext cx="2534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387048" y="2669202"/>
            <a:ext cx="3200400" cy="2923878"/>
            <a:chOff x="6444101" y="2288369"/>
            <a:chExt cx="3200400" cy="319803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3000" contrast="-3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101" y="2288369"/>
              <a:ext cx="3200400" cy="319803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553200" y="2860119"/>
              <a:ext cx="2819400" cy="228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শ্রেণি: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৮ম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বিষয়: বাংলা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পত্র </a:t>
              </a:r>
            </a:p>
            <a:p>
              <a:pPr algn="ctr"/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সময়: 50 মিনিট</a:t>
              </a:r>
            </a:p>
            <a:p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: 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০০.০২.২০২০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5120" y="1307325"/>
            <a:ext cx="5567918" cy="4709497"/>
            <a:chOff x="325120" y="1307325"/>
            <a:chExt cx="5567918" cy="47094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92CEBA-9F31-4111-BD7D-27DB35669FAB}"/>
                </a:ext>
              </a:extLst>
            </p:cNvPr>
            <p:cNvSpPr/>
            <p:nvPr/>
          </p:nvSpPr>
          <p:spPr>
            <a:xfrm>
              <a:off x="325120" y="3400721"/>
              <a:ext cx="5567918" cy="2616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 হারুন অর রশিদ</a:t>
              </a:r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রি </a:t>
              </a:r>
              <a:r>
                <a:rPr lang="bn-IN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(আইসিটি)</a:t>
              </a:r>
            </a:p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জোত আতাউল্যা দাখিল মাদ্রাসা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গোপালপুর</a:t>
              </a:r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টাংগাইল।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মোবাইল: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০১৭১৬৬৭৮৯৬৬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E-mail</a:t>
              </a:r>
              <a:r>
                <a:rPr 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harun.helal1981@gmail.com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4222" y="1307325"/>
              <a:ext cx="1845005" cy="1973380"/>
            </a:xfrm>
            <a:prstGeom prst="roundRect">
              <a:avLst>
                <a:gd name="adj" fmla="val 16667"/>
              </a:avLst>
            </a:prstGeom>
            <a:ln w="34925">
              <a:solidFill>
                <a:schemeClr val="accent6">
                  <a:lumMod val="50000"/>
                </a:schemeClr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softRound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453730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1097280"/>
            <a:ext cx="7863840" cy="42997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340" y="1689556"/>
            <a:ext cx="2721803" cy="16349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9181">
            <a:off x="6387525" y="1510269"/>
            <a:ext cx="1926695" cy="13419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15786" y="323329"/>
            <a:ext cx="6270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67433" y="5635395"/>
            <a:ext cx="6270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খাতা ও কলম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08306" y="5642119"/>
            <a:ext cx="10741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বা ততোধিক পদকে এক পদে পরিণত হওয়ার নামই সমাস।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15786" y="316605"/>
            <a:ext cx="6270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দিকে লক্ষ্য করো?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21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2" grpId="1"/>
      <p:bldP spid="44" grpId="0"/>
      <p:bldP spid="45" grpId="0"/>
      <p:bldP spid="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03" y="1030961"/>
            <a:ext cx="540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A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59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F8E02A4-19AA-491A-8B8E-198490D326B3}"/>
              </a:ext>
            </a:extLst>
          </p:cNvPr>
          <p:cNvSpPr/>
          <p:nvPr/>
        </p:nvSpPr>
        <p:spPr>
          <a:xfrm>
            <a:off x="5314727" y="468823"/>
            <a:ext cx="2103461" cy="9233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990" y="1834056"/>
            <a:ext cx="7467601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sz="36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 এই </a:t>
            </a:r>
            <a:r>
              <a:rPr lang="en-US" sz="36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en-US" sz="36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3600" b="1" dirty="0">
              <a:solidFill>
                <a:srgbClr val="0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93519" y="2691954"/>
            <a:ext cx="81827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 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জ্ঞা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 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অংশ বলতে পারবে।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 করতে পারবে।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২টি সমাসের বর্ণনা করতে পারবে।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পারবে।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68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41979" y="1166647"/>
            <a:ext cx="2159876" cy="152925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বহুব্রীহি  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057058" y="976689"/>
            <a:ext cx="1933947" cy="156078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18672" y="3577151"/>
            <a:ext cx="2310018" cy="20009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অব্যয়ীভাব</a:t>
            </a:r>
            <a:r>
              <a:rPr lang="bn-BD" dirty="0" smtClean="0">
                <a:solidFill>
                  <a:schemeClr val="tx1"/>
                </a:solidFill>
              </a:rPr>
              <a:t> 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30223" y="3380546"/>
            <a:ext cx="2360938" cy="18468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69934" y="2169458"/>
            <a:ext cx="3119045" cy="213452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 শ্রেনীবিভাগ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005554" y="405961"/>
            <a:ext cx="1986918" cy="135112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806655" y="4577641"/>
            <a:ext cx="2384716" cy="165560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bn-BD" sz="3200" dirty="0" smtClean="0">
                <a:solidFill>
                  <a:schemeClr val="tx1"/>
                </a:solidFill>
              </a:rPr>
              <a:t>  </a:t>
            </a:r>
            <a:endParaRPr lang="en-A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0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0611" y="1439869"/>
            <a:ext cx="11331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দ্বন্দ্ব সমাস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-যে সমাসে উভয় পদ প্রধান তাকে দ্বন্দ্ব সমাস বলে। যেমন-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 ও বাবা—মা-বাবা ,ভাই ও  বোন—ভাই-বোন।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443137"/>
            <a:ext cx="110265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দ্বিগু সমাস—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সমাসে পুর্ব পদে সংখাবাচক শব্দ এবং পরপদে সমাহার বুঝায় </a:t>
            </a:r>
            <a:endParaRPr lang="en-AU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তাকে দ্বিগু সমাস বলে। যেমন- তে (তিন) মাথার সমাহার—তেমাথা।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47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007" y="568193"/>
            <a:ext cx="7608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 বিভিন্ন অংশ      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9198" y="3211250"/>
            <a:ext cx="5802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অহি ও নকুল = অহি-নকুল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96767" y="2970761"/>
            <a:ext cx="0" cy="14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023153" y="2398715"/>
            <a:ext cx="213949" cy="909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543896" y="2331759"/>
            <a:ext cx="633044" cy="996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0800000" flipV="1">
            <a:off x="4370293" y="3858755"/>
            <a:ext cx="2496673" cy="4564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551291" y="3979809"/>
            <a:ext cx="53789" cy="1374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82402" y="5396542"/>
            <a:ext cx="1899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1482" y="3847371"/>
            <a:ext cx="2252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</a:t>
            </a:r>
            <a:endParaRPr lang="en-AU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7842" y="1621581"/>
            <a:ext cx="1820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র্বপদ</a:t>
            </a:r>
            <a:endParaRPr lang="en-AU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6278" y="1741168"/>
            <a:ext cx="165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পরপদ</a:t>
            </a:r>
            <a:endParaRPr lang="en-AU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513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92" y="1283693"/>
            <a:ext cx="2189108" cy="1638300"/>
          </a:xfrm>
          <a:prstGeom prst="rect">
            <a:avLst/>
          </a:prstGeom>
          <a:ln w="158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4" name="Rectangle 3"/>
          <p:cNvSpPr/>
          <p:nvPr/>
        </p:nvSpPr>
        <p:spPr>
          <a:xfrm>
            <a:off x="1956325" y="3155578"/>
            <a:ext cx="8783392" cy="3263153"/>
          </a:xfrm>
          <a:prstGeom prst="rect">
            <a:avLst/>
          </a:prstGeom>
          <a:ln w="1270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ব্যাস বাক্যসহ সমাসের নাম লেখ।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হাট-বাজার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দা-কুমড়া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ত্রিফলা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জমা-খরচ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পঞ্চবটী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378819" y="514252"/>
            <a:ext cx="3528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116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7060</TotalTime>
  <Words>270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harun</dc:creator>
  <cp:lastModifiedBy>jotataullam114262@gmail.com</cp:lastModifiedBy>
  <cp:revision>245</cp:revision>
  <dcterms:created xsi:type="dcterms:W3CDTF">2020-01-01T15:21:47Z</dcterms:created>
  <dcterms:modified xsi:type="dcterms:W3CDTF">2020-02-03T15:42:26Z</dcterms:modified>
</cp:coreProperties>
</file>