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64" r:id="rId18"/>
    <p:sldId id="266" r:id="rId19"/>
    <p:sldId id="274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"/>
          <p:cNvSpPr txBox="1">
            <a:spLocks/>
          </p:cNvSpPr>
          <p:nvPr/>
        </p:nvSpPr>
        <p:spPr>
          <a:xfrm>
            <a:off x="1600200" y="406063"/>
            <a:ext cx="472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636" y="2971800"/>
            <a:ext cx="743296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3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57199"/>
            <a:ext cx="7467600" cy="5237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6828" y="5791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পেলেগ্রা রোগ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9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29524"/>
            <a:ext cx="44196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1868269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ক্যালসিয়ামের অভাবে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এ রোগ হয়।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9162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অস্টিওম্যালেসিয়া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6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9966" y="1097023"/>
            <a:ext cx="3209549" cy="24040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8522" y="3348011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ডাটা শাক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41" y="3348011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সবজি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927" y="4029506"/>
            <a:ext cx="3505279" cy="20387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0086" y="5972895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কচু শাক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9966" y="3939001"/>
            <a:ext cx="2963539" cy="2219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05541" y="6091311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লাউ শাক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914400"/>
            <a:ext cx="3425614" cy="25659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2105" y="136919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অপুষ্টির হিত থেকে রক্ষা পাবার উপায়</a:t>
            </a:r>
            <a:endParaRPr lang="en-US" sz="20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47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36" y="154099"/>
            <a:ext cx="4613564" cy="2583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2836" y="0"/>
            <a:ext cx="4213313" cy="28917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2884707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গরুর মাংস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3004" y="2884707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গরুর কলিজা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744" y="3969840"/>
            <a:ext cx="3245456" cy="24309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6200" y="48768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মুরগির মাংস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5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302327"/>
            <a:ext cx="4207027" cy="2660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4299" y="1295400"/>
            <a:ext cx="4207301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253" y="4274127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8871" y="4283057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30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163" y="457200"/>
            <a:ext cx="3624999" cy="3020833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733800"/>
            <a:ext cx="3631926" cy="26511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0" y="1582895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দুধ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442332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দুধের তৈরি খাবার</a:t>
            </a:r>
          </a:p>
        </p:txBody>
      </p:sp>
    </p:spTree>
    <p:extLst>
      <p:ext uri="{BB962C8B-B14F-4D97-AF65-F5344CB8AC3E}">
        <p14:creationId xmlns:p14="http://schemas.microsoft.com/office/powerpoint/2010/main" xmlns="" val="246593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0832" y="304800"/>
            <a:ext cx="4747168" cy="4114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7509" y="4648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   </a:t>
            </a:r>
            <a:r>
              <a:rPr lang="bn-IN" sz="4000" dirty="0" smtClean="0">
                <a:solidFill>
                  <a:srgbClr val="0070C0"/>
                </a:solidFill>
              </a:rPr>
              <a:t>সূর্যে</a:t>
            </a:r>
            <a:r>
              <a:rPr lang="en-US" sz="4000" dirty="0" smtClean="0">
                <a:solidFill>
                  <a:srgbClr val="0070C0"/>
                </a:solidFill>
              </a:rPr>
              <a:t>র</a:t>
            </a:r>
            <a:r>
              <a:rPr lang="bn-IN" sz="4000" dirty="0" smtClean="0">
                <a:solidFill>
                  <a:srgbClr val="0070C0"/>
                </a:solidFill>
              </a:rPr>
              <a:t> আলো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89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914400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</a:p>
          <a:p>
            <a:endParaRPr lang="bn-BD" sz="4000" b="1" u="sng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 গয়টার রোগ হয়?</a:t>
            </a:r>
            <a:endParaRPr lang="bn-BD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 প্রতিরো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ধের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লিখ। </a:t>
            </a:r>
          </a:p>
          <a:p>
            <a:endParaRPr lang="bn-BD" sz="4000" b="1" u="sng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78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073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			</a:t>
            </a:r>
            <a:r>
              <a:rPr lang="bn-BD" sz="3600" b="1" u="sng" dirty="0" smtClean="0">
                <a:solidFill>
                  <a:srgbClr val="7030A0"/>
                </a:solidFill>
              </a:rPr>
              <a:t>মূল্যায়ন</a:t>
            </a:r>
            <a:endParaRPr lang="en-US" sz="3600" b="1" u="sng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072" y="1447800"/>
            <a:ext cx="83635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</a:rPr>
              <a:t>১</a:t>
            </a:r>
            <a:r>
              <a:rPr lang="en-US" sz="2400" dirty="0" smtClean="0">
                <a:solidFill>
                  <a:srgbClr val="002060"/>
                </a:solidFill>
              </a:rPr>
              <a:t>।  </a:t>
            </a:r>
            <a:r>
              <a:rPr lang="bn-BD" sz="2400" dirty="0" smtClean="0">
                <a:solidFill>
                  <a:srgbClr val="002060"/>
                </a:solidFill>
              </a:rPr>
              <a:t>সাধারণত কত বছর বয়সে কোয়াশিয়রকর রোগ হয় ? </a:t>
            </a:r>
          </a:p>
          <a:p>
            <a:endParaRPr lang="bn-BD" sz="2400" dirty="0" smtClean="0">
              <a:solidFill>
                <a:srgbClr val="002060"/>
              </a:solidFill>
            </a:endParaRPr>
          </a:p>
          <a:p>
            <a:r>
              <a:rPr lang="bn-BD" sz="2400" dirty="0" smtClean="0">
                <a:solidFill>
                  <a:srgbClr val="002060"/>
                </a:solidFill>
              </a:rPr>
              <a:t>২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BD" sz="2400" dirty="0" smtClean="0">
                <a:solidFill>
                  <a:srgbClr val="002060"/>
                </a:solidFill>
              </a:rPr>
              <a:t>কী কারনে </a:t>
            </a:r>
            <a:r>
              <a:rPr lang="bn-IN" sz="2400" dirty="0" smtClean="0">
                <a:solidFill>
                  <a:srgbClr val="002060"/>
                </a:solidFill>
              </a:rPr>
              <a:t>পেলেগ্রা</a:t>
            </a:r>
            <a:r>
              <a:rPr lang="bn-BD" sz="2400" dirty="0" smtClean="0">
                <a:solidFill>
                  <a:srgbClr val="002060"/>
                </a:solidFill>
              </a:rPr>
              <a:t> রোগ হয় তা উল্ল্যেখ করো  ।</a:t>
            </a:r>
          </a:p>
          <a:p>
            <a:endParaRPr lang="bn-BD" sz="2400" dirty="0" smtClean="0">
              <a:solidFill>
                <a:srgbClr val="002060"/>
              </a:solidFill>
            </a:endParaRPr>
          </a:p>
          <a:p>
            <a:r>
              <a:rPr lang="bn-BD" sz="2400" dirty="0" smtClean="0">
                <a:solidFill>
                  <a:srgbClr val="002060"/>
                </a:solidFill>
              </a:rPr>
              <a:t>৩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BD" sz="2400" dirty="0" smtClean="0">
                <a:solidFill>
                  <a:srgbClr val="002060"/>
                </a:solidFill>
              </a:rPr>
              <a:t>কোন ভিটামিনের অভাবে রিকেট রোগ হয় ?</a:t>
            </a:r>
            <a:endParaRPr lang="bn-IN" sz="2400" dirty="0" smtClean="0">
              <a:solidFill>
                <a:srgbClr val="002060"/>
              </a:solidFill>
            </a:endParaRPr>
          </a:p>
          <a:p>
            <a:endParaRPr lang="bn-IN" sz="2400" dirty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৪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কী করলে বিভিন্ন রোগ থেকে রক্ষা পাওয়া যায় ?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13164"/>
            <a:ext cx="7010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অপুষ্টির অভাবে  হয় এমন তিনটি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</a:p>
          <a:p>
            <a:r>
              <a:rPr lang="bn-IN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সম্পর্কে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 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6713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69075" y="1828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3820" y="643943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316134"/>
            <a:ext cx="38489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অষ্টম</a:t>
            </a:r>
            <a:endParaRPr lang="en-US" sz="3600" dirty="0">
              <a:solidFill>
                <a:srgbClr val="00B050"/>
              </a:solidFill>
              <a:latin typeface="Nikosh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গার্হস্থ্য বিজ্ঞান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345035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1299" y="34290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56788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381000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31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   </a:t>
            </a:r>
            <a:r>
              <a:rPr lang="bn-BD" sz="6000" dirty="0" smtClean="0">
                <a:solidFill>
                  <a:srgbClr val="00B050"/>
                </a:solidFill>
              </a:rPr>
              <a:t>ধন্যবাদ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828800"/>
            <a:ext cx="4724400" cy="39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29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3505200"/>
            <a:ext cx="5214490" cy="32503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457199"/>
            <a:ext cx="4022596" cy="26768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457199"/>
            <a:ext cx="3733800" cy="261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136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1430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bn-BD" sz="5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</a:t>
            </a:r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অপুষ্টি </a:t>
            </a:r>
          </a:p>
        </p:txBody>
      </p:sp>
    </p:spTree>
    <p:extLst>
      <p:ext uri="{BB962C8B-B14F-4D97-AF65-F5344CB8AC3E}">
        <p14:creationId xmlns:p14="http://schemas.microsoft.com/office/powerpoint/2010/main" xmlns="" val="13202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772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IN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শিখবে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অপুষ্টি কি তা বলতে পারবে 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অপুষ্টির কারনে কী কী রোগ হয় তা বলতে পারবে ।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অপুষ্টিজনিত রোগগুলো সম্পর্কে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জনগনকে সচেতন করতে </a:t>
            </a:r>
          </a:p>
          <a:p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পারবে।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অপুষ্টি থেকে রক্ষা পাওয়া উপায় বলতে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8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" y="435489"/>
            <a:ext cx="3297382" cy="39677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41910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886691" y="4668053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কোয়াশিয়রকর রোগ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838200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১-৪ বছরের শিশুরাই এই রোগে 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Arial" pitchFamily="34" charset="0"/>
              <a:buChar char="•"/>
            </a:pP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ডায়রিয়া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,হাম ইত্যাদি রোগ হলে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পুষ্টিকর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অভাবে </a:t>
            </a: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কোয়াশিয়রকর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 হয়। </a:t>
            </a:r>
          </a:p>
          <a:p>
            <a:pPr marL="457200" indent="-457200">
              <a:buFont typeface="Arial" pitchFamily="34" charset="0"/>
              <a:buChar char="•"/>
            </a:pP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062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73" y="722415"/>
            <a:ext cx="3621891" cy="22493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73" y="3352800"/>
            <a:ext cx="3621891" cy="2716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8382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</a:t>
            </a: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গয়টার রোগ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0782" y="3675337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আয়োডিনের অভা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bn-IN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 গয়টার রোগ হয়।</a:t>
            </a:r>
          </a:p>
        </p:txBody>
      </p:sp>
    </p:spTree>
    <p:extLst>
      <p:ext uri="{BB962C8B-B14F-4D97-AF65-F5344CB8AC3E}">
        <p14:creationId xmlns:p14="http://schemas.microsoft.com/office/powerpoint/2010/main" xmlns="" val="298741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99" y="1237383"/>
            <a:ext cx="3182661" cy="42490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1636931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		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রিকেট রোগ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3179296"/>
            <a:ext cx="594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ভিটামিন ডি সমৃদ্ধ খাদ্য না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খেলে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আলো গায়ে না লাগলে  </a:t>
            </a:r>
            <a:endParaRPr lang="bn-IN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রিকেট রোগ হয়। </a:t>
            </a: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29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245" y="914400"/>
            <a:ext cx="4286166" cy="2881744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674" y="914400"/>
            <a:ext cx="4191000" cy="288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6172" y="4038600"/>
            <a:ext cx="8709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ভিটামিন এ’র অভাবে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রাতকানা সহ চোখের বিভিন্ন রোগ হয়।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7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262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Majed Academy</cp:lastModifiedBy>
  <cp:revision>269</cp:revision>
  <dcterms:created xsi:type="dcterms:W3CDTF">2006-08-16T00:00:00Z</dcterms:created>
  <dcterms:modified xsi:type="dcterms:W3CDTF">2020-02-03T08:31:09Z</dcterms:modified>
</cp:coreProperties>
</file>