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686" y="-80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504"/>
            <a:ext cx="9067800" cy="686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956050">
            <a:off x="591693" y="2150585"/>
            <a:ext cx="20521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016920">
            <a:off x="1950609" y="-18855"/>
            <a:ext cx="143340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9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89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0947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" y="0"/>
            <a:ext cx="10937369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498" y="-685800"/>
            <a:ext cx="10346102" cy="8925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28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20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5"/>
            <a:ext cx="10972800" cy="71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30927"/>
            <a:ext cx="10363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শাব্দিক অর্থের দিক থেকে শিক্ষা শব্দটির ইংরেজী প্রতিশব্দ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EDUCATION। Education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শব্দটি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ex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duere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 গুলো থেকে এসেছে। শাব্দিক ভাবে এর অর্থ দাড়ায়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 the information in and draw the talents out’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মূলত: এর অর্থ অবগত বা জ্ঞান প্রদান এবং জ্ঞেয় বিষয়ে সুপ্ত প্রতিভার বিকাশ। সোজা কথায় এর অর্থ দাড়ায় মানুষকে মানুষের আদলে গড়ে তুলার আয়োজনই হলো শিক্ষা।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037">
            <a:off x="288561" y="95831"/>
            <a:ext cx="4881563" cy="31337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838200"/>
            <a:ext cx="30480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304800"/>
            <a:ext cx="9829800" cy="3276600"/>
            <a:chOff x="228600" y="304800"/>
            <a:chExt cx="9829800" cy="3276600"/>
          </a:xfrm>
        </p:grpSpPr>
        <p:sp>
          <p:nvSpPr>
            <p:cNvPr id="4" name="Rounded Rectangle 3"/>
            <p:cNvSpPr/>
            <p:nvPr/>
          </p:nvSpPr>
          <p:spPr>
            <a:xfrm>
              <a:off x="2971800" y="609600"/>
              <a:ext cx="7086600" cy="13716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দার্শনিক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ও কবি জন মিল্টন বলেছেন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28600" y="304800"/>
              <a:ext cx="3276600" cy="32766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  <a:effectLst>
              <a:glow rad="368300">
                <a:schemeClr val="accent6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4026932"/>
            <a:ext cx="1097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“Education is harmonious development of body, mind and soul” </a:t>
            </a:r>
            <a:endPara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দেহ, মন ও আত্মার সুসামাঞ্জস্যপুর্ণ বিকাশই শিক্ষা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10972800" cy="37338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3400" y="304800"/>
            <a:ext cx="9829800" cy="3276600"/>
            <a:chOff x="228600" y="304800"/>
            <a:chExt cx="9829800" cy="3276600"/>
          </a:xfrm>
        </p:grpSpPr>
        <p:sp>
          <p:nvSpPr>
            <p:cNvPr id="3" name="Rounded Rectangle 2"/>
            <p:cNvSpPr/>
            <p:nvPr/>
          </p:nvSpPr>
          <p:spPr>
            <a:xfrm>
              <a:off x="2971800" y="609600"/>
              <a:ext cx="7086600" cy="13716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কবি গুরু রবীন্দ্রনাথ ঠাকুর বলেছেন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304800"/>
              <a:ext cx="3276600" cy="32766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  <a:effectLst>
              <a:glow rad="368300">
                <a:schemeClr val="accent6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79164" y="2514600"/>
            <a:ext cx="7869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 অন্তরের মানুষটি পরিচর্যা </a:t>
            </a:r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খাটি বানানোর প্রচেষ্টায় </a:t>
            </a:r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শিক্ষাট’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038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নিজেকে জানার নামই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304800"/>
            <a:ext cx="10515600" cy="3292840"/>
            <a:chOff x="228600" y="304800"/>
            <a:chExt cx="10515600" cy="3292840"/>
          </a:xfrm>
        </p:grpSpPr>
        <p:sp>
          <p:nvSpPr>
            <p:cNvPr id="4" name="Rounded Rectangle 3"/>
            <p:cNvSpPr/>
            <p:nvPr/>
          </p:nvSpPr>
          <p:spPr>
            <a:xfrm>
              <a:off x="2971800" y="609600"/>
              <a:ext cx="7086600" cy="13716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/>
                <a:t>    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বিখ্যাত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দার্শনিক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সর্ক্রেটিশ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ও তার শিষ্য প্লেটোর মতে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304800"/>
              <a:ext cx="3276600" cy="32766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l="-12000" r="-7000"/>
              </a:stretch>
            </a:blipFill>
            <a:ln>
              <a:solidFill>
                <a:schemeClr val="accent6">
                  <a:lumMod val="75000"/>
                </a:schemeClr>
              </a:solidFill>
            </a:ln>
            <a:effectLst>
              <a:glow rad="368300">
                <a:schemeClr val="accent6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467600" y="321040"/>
              <a:ext cx="3276600" cy="32766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  <a:effectLst>
              <a:glow rad="368300">
                <a:schemeClr val="accent6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43100" y="4953000"/>
            <a:ext cx="6819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“Know Thyself”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972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" y="36226"/>
            <a:ext cx="10976303" cy="727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556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2"/>
            <a:ext cx="10972800" cy="729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556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139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29</cp:revision>
  <dcterms:created xsi:type="dcterms:W3CDTF">2006-08-16T00:00:00Z</dcterms:created>
  <dcterms:modified xsi:type="dcterms:W3CDTF">2020-02-03T16:36:23Z</dcterms:modified>
</cp:coreProperties>
</file>