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C3B01-78CD-4366-8783-38FD2487ABE5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034D-56E7-4268-9D07-3F0434B2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ড়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641E-7306-4B50-B8DD-E5F8A6D32A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6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59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3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4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18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4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53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2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14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5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4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3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2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1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0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3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EA2D51-128C-421A-86DB-334D6E529C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A31AEB-9DCC-4058-82D2-0AB19C2AD2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0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0" y="4572000"/>
            <a:ext cx="3810000" cy="16002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96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4648200"/>
            <a:ext cx="3429000" cy="152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i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80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134639" y="409673"/>
            <a:ext cx="2286000" cy="2438400"/>
          </a:xfrm>
          <a:prstGeom prst="star32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 সকাল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39" y="-32338"/>
            <a:ext cx="9771361" cy="6858000"/>
          </a:xfrm>
          <a:prstGeom prst="rect">
            <a:avLst/>
          </a:prstGeom>
        </p:spPr>
      </p:pic>
      <p:pic>
        <p:nvPicPr>
          <p:cNvPr id="8" name="Picture 7" descr="Copy of Copy of SOJAN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030" y="-32338"/>
            <a:ext cx="6314430" cy="6858000"/>
          </a:xfrm>
          <a:prstGeom prst="rect">
            <a:avLst/>
          </a:prstGeom>
        </p:spPr>
      </p:pic>
      <p:pic>
        <p:nvPicPr>
          <p:cNvPr id="7" name="Picture 6" descr="Copy of Copy of SOJAN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49" y="-16169"/>
            <a:ext cx="6258572" cy="68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457200"/>
            <a:ext cx="48768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133600"/>
            <a:ext cx="2438400" cy="426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2133600"/>
            <a:ext cx="2438400" cy="426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267200" y="3657600"/>
            <a:ext cx="533400" cy="381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391400" y="3581400"/>
            <a:ext cx="533400" cy="381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800" y="1295401"/>
            <a:ext cx="2209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কয়টি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371600"/>
            <a:ext cx="272941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একটি বেলুন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উড়ে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গেল।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1944" y="1447800"/>
            <a:ext cx="22098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বাকি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228601"/>
            <a:ext cx="32766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ছবি দেখ ও বলঃ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ardrop 12"/>
          <p:cNvSpPr/>
          <p:nvPr/>
        </p:nvSpPr>
        <p:spPr>
          <a:xfrm rot="8214031">
            <a:off x="2580168" y="2199167"/>
            <a:ext cx="685800" cy="6858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 rot="8708258">
            <a:off x="3182463" y="2725264"/>
            <a:ext cx="685800" cy="685800"/>
          </a:xfrm>
          <a:prstGeom prst="teardrop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6381504">
            <a:off x="1987695" y="2673495"/>
            <a:ext cx="685800" cy="685800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9463273">
            <a:off x="3457200" y="3838200"/>
            <a:ext cx="685800" cy="685800"/>
          </a:xfrm>
          <a:prstGeom prst="teardrop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 rot="5781991">
            <a:off x="1864709" y="3693508"/>
            <a:ext cx="685800" cy="685800"/>
          </a:xfrm>
          <a:prstGeom prst="teardrop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5" idx="7"/>
          </p:cNvCxnSpPr>
          <p:nvPr/>
        </p:nvCxnSpPr>
        <p:spPr>
          <a:xfrm>
            <a:off x="2563038" y="3441990"/>
            <a:ext cx="561162" cy="2120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7"/>
          </p:cNvCxnSpPr>
          <p:nvPr/>
        </p:nvCxnSpPr>
        <p:spPr>
          <a:xfrm rot="16200000" flipH="1">
            <a:off x="1747660" y="4186060"/>
            <a:ext cx="2612066" cy="2934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7"/>
          </p:cNvCxnSpPr>
          <p:nvPr/>
        </p:nvCxnSpPr>
        <p:spPr>
          <a:xfrm rot="5400000">
            <a:off x="2272775" y="4472359"/>
            <a:ext cx="2094067" cy="240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209800" y="4724400"/>
            <a:ext cx="12954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7"/>
          </p:cNvCxnSpPr>
          <p:nvPr/>
        </p:nvCxnSpPr>
        <p:spPr>
          <a:xfrm rot="5400000">
            <a:off x="2853399" y="4975401"/>
            <a:ext cx="1106396" cy="412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24200" y="5638800"/>
            <a:ext cx="1524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8214031">
            <a:off x="5628168" y="2275367"/>
            <a:ext cx="685800" cy="6858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 rot="8708258">
            <a:off x="6203167" y="2801464"/>
            <a:ext cx="685800" cy="685800"/>
          </a:xfrm>
          <a:prstGeom prst="teardrop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 rot="6381504">
            <a:off x="5035695" y="2749695"/>
            <a:ext cx="685800" cy="685800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/>
          <p:cNvSpPr/>
          <p:nvPr/>
        </p:nvSpPr>
        <p:spPr>
          <a:xfrm rot="5781991">
            <a:off x="4912709" y="3769708"/>
            <a:ext cx="685800" cy="685800"/>
          </a:xfrm>
          <a:prstGeom prst="teardrop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37" idx="7"/>
          </p:cNvCxnSpPr>
          <p:nvPr/>
        </p:nvCxnSpPr>
        <p:spPr>
          <a:xfrm rot="5400000">
            <a:off x="5293479" y="4548559"/>
            <a:ext cx="2094067" cy="240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5295900" y="4762500"/>
            <a:ext cx="11430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4784274" y="4207326"/>
            <a:ext cx="2612066" cy="2934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38800" y="3505200"/>
            <a:ext cx="561162" cy="2120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172200" y="5638800"/>
            <a:ext cx="1524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ardrop 48"/>
          <p:cNvSpPr/>
          <p:nvPr/>
        </p:nvSpPr>
        <p:spPr>
          <a:xfrm rot="8214031">
            <a:off x="8981761" y="2235041"/>
            <a:ext cx="685800" cy="6858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/>
          <p:cNvSpPr/>
          <p:nvPr/>
        </p:nvSpPr>
        <p:spPr>
          <a:xfrm rot="8708258">
            <a:off x="9584056" y="2761138"/>
            <a:ext cx="685800" cy="685800"/>
          </a:xfrm>
          <a:prstGeom prst="teardrop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0"/>
          <p:cNvSpPr/>
          <p:nvPr/>
        </p:nvSpPr>
        <p:spPr>
          <a:xfrm rot="6381504">
            <a:off x="8389288" y="2709369"/>
            <a:ext cx="685800" cy="685800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ardrop 51"/>
          <p:cNvSpPr/>
          <p:nvPr/>
        </p:nvSpPr>
        <p:spPr>
          <a:xfrm rot="5781991">
            <a:off x="8266302" y="3729382"/>
            <a:ext cx="685800" cy="685800"/>
          </a:xfrm>
          <a:prstGeom prst="teardrop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0" idx="7"/>
          </p:cNvCxnSpPr>
          <p:nvPr/>
        </p:nvCxnSpPr>
        <p:spPr>
          <a:xfrm rot="5400000">
            <a:off x="8674368" y="4508233"/>
            <a:ext cx="2094067" cy="240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8649493" y="4722174"/>
            <a:ext cx="11430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8137867" y="4167000"/>
            <a:ext cx="2612066" cy="2934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992393" y="3464874"/>
            <a:ext cx="561162" cy="2120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525000" y="5486400"/>
            <a:ext cx="1524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828800" y="55626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53000" y="55626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১টি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069240" y="54864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৪টি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254150" y="3218513"/>
            <a:ext cx="1071643" cy="2456955"/>
            <a:chOff x="6307709" y="3162260"/>
            <a:chExt cx="1153520" cy="2456955"/>
          </a:xfrm>
        </p:grpSpPr>
        <p:sp>
          <p:nvSpPr>
            <p:cNvPr id="39" name="Teardrop 38"/>
            <p:cNvSpPr/>
            <p:nvPr/>
          </p:nvSpPr>
          <p:spPr>
            <a:xfrm rot="8455998">
              <a:off x="6775429" y="3162260"/>
              <a:ext cx="685800" cy="685800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6307709" y="3960200"/>
              <a:ext cx="742656" cy="1659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8006688" y="2133600"/>
            <a:ext cx="2438400" cy="419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49883 -0.124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8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5719" y="2209800"/>
            <a:ext cx="2556681" cy="373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2209800"/>
            <a:ext cx="2667000" cy="373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2209800"/>
            <a:ext cx="2590800" cy="373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19400"/>
            <a:ext cx="762000" cy="762000"/>
          </a:xfrm>
          <a:prstGeom prst="rect">
            <a:avLst/>
          </a:prstGeom>
        </p:spPr>
      </p:pic>
      <p:pic>
        <p:nvPicPr>
          <p:cNvPr id="10" name="Picture 9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19400"/>
            <a:ext cx="762000" cy="762000"/>
          </a:xfrm>
          <a:prstGeom prst="rect">
            <a:avLst/>
          </a:prstGeom>
        </p:spPr>
      </p:pic>
      <p:pic>
        <p:nvPicPr>
          <p:cNvPr id="11" name="Picture 10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19400"/>
            <a:ext cx="762000" cy="762000"/>
          </a:xfrm>
          <a:prstGeom prst="rect">
            <a:avLst/>
          </a:prstGeom>
        </p:spPr>
      </p:pic>
      <p:pic>
        <p:nvPicPr>
          <p:cNvPr id="12" name="Picture 11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57600"/>
            <a:ext cx="762000" cy="762000"/>
          </a:xfrm>
          <a:prstGeom prst="rect">
            <a:avLst/>
          </a:prstGeom>
        </p:spPr>
      </p:pic>
      <p:pic>
        <p:nvPicPr>
          <p:cNvPr id="13" name="Picture 12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657600"/>
            <a:ext cx="762000" cy="762000"/>
          </a:xfrm>
          <a:prstGeom prst="rect">
            <a:avLst/>
          </a:prstGeom>
        </p:spPr>
      </p:pic>
      <p:pic>
        <p:nvPicPr>
          <p:cNvPr id="14" name="Picture 13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657600"/>
            <a:ext cx="762000" cy="762000"/>
          </a:xfrm>
          <a:prstGeom prst="rect">
            <a:avLst/>
          </a:prstGeom>
        </p:spPr>
      </p:pic>
      <p:pic>
        <p:nvPicPr>
          <p:cNvPr id="15" name="Picture 14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19600"/>
            <a:ext cx="762000" cy="76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05719" y="5257800"/>
            <a:ext cx="2556681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90800"/>
            <a:ext cx="762000" cy="762000"/>
          </a:xfrm>
          <a:prstGeom prst="rect">
            <a:avLst/>
          </a:prstGeom>
        </p:spPr>
      </p:pic>
      <p:pic>
        <p:nvPicPr>
          <p:cNvPr id="19" name="Picture 18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762000" cy="762000"/>
          </a:xfrm>
          <a:prstGeom prst="rect">
            <a:avLst/>
          </a:prstGeom>
        </p:spPr>
      </p:pic>
      <p:pic>
        <p:nvPicPr>
          <p:cNvPr id="20" name="Picture 19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590800"/>
            <a:ext cx="762000" cy="762000"/>
          </a:xfrm>
          <a:prstGeom prst="rect">
            <a:avLst/>
          </a:prstGeom>
        </p:spPr>
      </p:pic>
      <p:pic>
        <p:nvPicPr>
          <p:cNvPr id="21" name="Picture 20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429000"/>
            <a:ext cx="762000" cy="762000"/>
          </a:xfrm>
          <a:prstGeom prst="rect">
            <a:avLst/>
          </a:prstGeom>
        </p:spPr>
      </p:pic>
      <p:pic>
        <p:nvPicPr>
          <p:cNvPr id="22" name="Picture 21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429000"/>
            <a:ext cx="762000" cy="762000"/>
          </a:xfrm>
          <a:prstGeom prst="rect">
            <a:avLst/>
          </a:prstGeom>
        </p:spPr>
      </p:pic>
      <p:pic>
        <p:nvPicPr>
          <p:cNvPr id="23" name="Picture 22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429000"/>
            <a:ext cx="762000" cy="762000"/>
          </a:xfrm>
          <a:prstGeom prst="rect">
            <a:avLst/>
          </a:prstGeom>
        </p:spPr>
      </p:pic>
      <p:pic>
        <p:nvPicPr>
          <p:cNvPr id="24" name="Picture 23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191000"/>
            <a:ext cx="762000" cy="762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24400" y="3429000"/>
            <a:ext cx="1600200" cy="1600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038600" y="3657600"/>
            <a:ext cx="5334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7315200" y="3581400"/>
            <a:ext cx="5334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514600"/>
            <a:ext cx="762000" cy="762000"/>
          </a:xfrm>
          <a:prstGeom prst="rect">
            <a:avLst/>
          </a:prstGeom>
        </p:spPr>
      </p:pic>
      <p:pic>
        <p:nvPicPr>
          <p:cNvPr id="29" name="Picture 28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514600"/>
            <a:ext cx="762000" cy="762000"/>
          </a:xfrm>
          <a:prstGeom prst="rect">
            <a:avLst/>
          </a:prstGeom>
        </p:spPr>
      </p:pic>
      <p:pic>
        <p:nvPicPr>
          <p:cNvPr id="30" name="Picture 29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2514600"/>
            <a:ext cx="762000" cy="762000"/>
          </a:xfrm>
          <a:prstGeom prst="rect">
            <a:avLst/>
          </a:prstGeom>
        </p:spPr>
      </p:pic>
      <p:pic>
        <p:nvPicPr>
          <p:cNvPr id="31" name="Picture 30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3352800"/>
            <a:ext cx="762000" cy="762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048000" y="304800"/>
            <a:ext cx="6172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 ও বল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5257800"/>
            <a:ext cx="2667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   ৩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24800" y="5257800"/>
            <a:ext cx="2590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0" y="6096000"/>
            <a:ext cx="9144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 চিহ্ন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 চিহ্ন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752600" y="6477000"/>
            <a:ext cx="381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00600" y="6553200"/>
            <a:ext cx="381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00600" y="6400800"/>
            <a:ext cx="381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91200" y="5562600"/>
            <a:ext cx="381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5638800"/>
            <a:ext cx="381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391400" y="5486400"/>
            <a:ext cx="381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752600"/>
            <a:ext cx="42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400" y="2034467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62332" y="2209801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6268" y="2034467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62200" y="2209801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62068" y="2034467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48000" y="2209801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47868" y="2034467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33800" y="2209801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81732" y="2004133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67664" y="2179467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57800" y="1981200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243732" y="21565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4600" y="1752600"/>
            <a:ext cx="2369024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38669" y="2034467"/>
            <a:ext cx="541167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324601" y="2209801"/>
            <a:ext cx="577944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72069" y="2034467"/>
            <a:ext cx="541167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858001" y="2209801"/>
            <a:ext cx="577944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19537" y="2011534"/>
            <a:ext cx="541167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405469" y="2186868"/>
            <a:ext cx="577944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15068" y="2034467"/>
            <a:ext cx="541167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01000" y="2209801"/>
            <a:ext cx="577944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791200" y="2286000"/>
            <a:ext cx="457200" cy="2286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0" y="1752600"/>
            <a:ext cx="15240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296400" y="3048000"/>
            <a:ext cx="1371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448800" y="2819400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0" idx="1"/>
            <a:endCxn id="20" idx="5"/>
          </p:cNvCxnSpPr>
          <p:nvPr/>
        </p:nvCxnSpPr>
        <p:spPr>
          <a:xfrm>
            <a:off x="5335915" y="2059315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3"/>
            <a:endCxn id="20" idx="7"/>
          </p:cNvCxnSpPr>
          <p:nvPr/>
        </p:nvCxnSpPr>
        <p:spPr>
          <a:xfrm flipV="1">
            <a:off x="5335915" y="2059315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1"/>
          </p:cNvCxnSpPr>
          <p:nvPr/>
        </p:nvCxnSpPr>
        <p:spPr>
          <a:xfrm>
            <a:off x="4559847" y="2082248"/>
            <a:ext cx="316953" cy="356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3"/>
            <a:endCxn id="18" idx="7"/>
          </p:cNvCxnSpPr>
          <p:nvPr/>
        </p:nvCxnSpPr>
        <p:spPr>
          <a:xfrm flipV="1">
            <a:off x="4559847" y="2082248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24000" y="2895600"/>
            <a:ext cx="4267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     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505200" y="3200400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324600" y="2895600"/>
            <a:ext cx="2362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943600" y="2971800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43600" y="3124200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524000" y="4495800"/>
            <a:ext cx="42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538068" y="4800600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524000" y="49759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743200" y="4800600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729132" y="49759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66868" y="4777667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352800" y="4953001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962400" y="4724400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948332" y="48997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572000" y="4800600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557932" y="49759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257800" y="4724400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243732" y="48997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324600" y="4495800"/>
            <a:ext cx="2362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6324601" y="4953001"/>
            <a:ext cx="577944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719668" y="4777667"/>
            <a:ext cx="541167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705600" y="4953001"/>
            <a:ext cx="577944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419537" y="4754734"/>
            <a:ext cx="541167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7405469" y="4930068"/>
            <a:ext cx="577944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015068" y="4777667"/>
            <a:ext cx="541167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8001000" y="4953001"/>
            <a:ext cx="577944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5791200" y="5029200"/>
            <a:ext cx="457200" cy="2286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9144000" y="4495800"/>
            <a:ext cx="15240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9296400" y="5791200"/>
            <a:ext cx="1371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448800" y="5562600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7" idx="1"/>
            <a:endCxn id="67" idx="5"/>
          </p:cNvCxnSpPr>
          <p:nvPr/>
        </p:nvCxnSpPr>
        <p:spPr>
          <a:xfrm>
            <a:off x="5335915" y="4802515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7" idx="3"/>
            <a:endCxn id="67" idx="7"/>
          </p:cNvCxnSpPr>
          <p:nvPr/>
        </p:nvCxnSpPr>
        <p:spPr>
          <a:xfrm flipV="1">
            <a:off x="5335915" y="4802515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1"/>
            <a:endCxn id="65" idx="5"/>
          </p:cNvCxnSpPr>
          <p:nvPr/>
        </p:nvCxnSpPr>
        <p:spPr>
          <a:xfrm>
            <a:off x="4650115" y="4878715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5" idx="3"/>
            <a:endCxn id="65" idx="7"/>
          </p:cNvCxnSpPr>
          <p:nvPr/>
        </p:nvCxnSpPr>
        <p:spPr>
          <a:xfrm flipV="1">
            <a:off x="4650115" y="4878715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524000" y="5638800"/>
            <a:ext cx="4267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     ৪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3505200" y="5943600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324600" y="5638800"/>
            <a:ext cx="2362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5943600" y="5715000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943600" y="5867400"/>
            <a:ext cx="228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147668" y="4777667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2133600" y="4953001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63" idx="1"/>
            <a:endCxn id="63" idx="5"/>
          </p:cNvCxnSpPr>
          <p:nvPr/>
        </p:nvCxnSpPr>
        <p:spPr>
          <a:xfrm>
            <a:off x="4040515" y="4802515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63" idx="3"/>
            <a:endCxn id="63" idx="7"/>
          </p:cNvCxnSpPr>
          <p:nvPr/>
        </p:nvCxnSpPr>
        <p:spPr>
          <a:xfrm flipV="1">
            <a:off x="4040515" y="4802515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61" idx="1"/>
          </p:cNvCxnSpPr>
          <p:nvPr/>
        </p:nvCxnSpPr>
        <p:spPr>
          <a:xfrm>
            <a:off x="3444983" y="4855782"/>
            <a:ext cx="365017" cy="4020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1" idx="3"/>
            <a:endCxn id="61" idx="7"/>
          </p:cNvCxnSpPr>
          <p:nvPr/>
        </p:nvCxnSpPr>
        <p:spPr>
          <a:xfrm flipV="1">
            <a:off x="3444983" y="4855782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200400" y="457200"/>
            <a:ext cx="6172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দেখি ও বলি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52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6" grpId="0" animBg="1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438400"/>
            <a:ext cx="53340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2667000"/>
            <a:ext cx="914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3810000"/>
            <a:ext cx="914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438400"/>
            <a:ext cx="11430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934200" y="4419600"/>
            <a:ext cx="838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4114800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53399" y="2438400"/>
            <a:ext cx="2758767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67800" y="2667000"/>
            <a:ext cx="1600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84623" y="3954020"/>
            <a:ext cx="1600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0400" y="762000"/>
            <a:ext cx="53340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দেখে বেশি ও কম বলি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289560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9000" y="37338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2800" y="457200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2877" y="2667000"/>
            <a:ext cx="3522758" cy="926914"/>
            <a:chOff x="1685282" y="1330654"/>
            <a:chExt cx="3522758" cy="9269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282" y="1351128"/>
              <a:ext cx="879146" cy="87914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54" y="1330654"/>
              <a:ext cx="879146" cy="87914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092" y="1330654"/>
              <a:ext cx="879146" cy="87914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894" y="1378422"/>
              <a:ext cx="879146" cy="87914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973" y="1337480"/>
              <a:ext cx="879146" cy="879146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94" y="2684627"/>
            <a:ext cx="879146" cy="87914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85162" y="3819099"/>
            <a:ext cx="3237270" cy="955642"/>
            <a:chOff x="8463902" y="1104850"/>
            <a:chExt cx="3237270" cy="95564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542" y="1104850"/>
              <a:ext cx="1140064" cy="95564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3902" y="1104850"/>
              <a:ext cx="1140064" cy="95564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1108" y="1104850"/>
              <a:ext cx="1140064" cy="955642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68" y="3819099"/>
            <a:ext cx="1140064" cy="9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4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86200" y="1905000"/>
            <a:ext cx="4343400" cy="3962400"/>
          </a:xfrm>
          <a:prstGeom prst="cloudCallou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81000"/>
            <a:ext cx="85344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97366"/>
              </p:ext>
            </p:extLst>
          </p:nvPr>
        </p:nvGraphicFramePr>
        <p:xfrm>
          <a:off x="0" y="0"/>
          <a:ext cx="12192000" cy="675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3" imgW="4435475" imgH="3328988" progId="">
                  <p:embed/>
                </p:oleObj>
              </mc:Choice>
              <mc:Fallback>
                <p:oleObj name="Clip" r:id="rId3" imgW="4435475" imgH="33289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75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1" y="1066800"/>
            <a:ext cx="5410199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143001"/>
            <a:ext cx="766763" cy="766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1" y="88522"/>
            <a:ext cx="6990958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গণনা করে খালি ঘর পূরণ করি   (দলে করি)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143001"/>
            <a:ext cx="766763" cy="766763"/>
          </a:xfrm>
          <a:prstGeom prst="rect">
            <a:avLst/>
          </a:prstGeom>
        </p:spPr>
      </p:pic>
      <p:pic>
        <p:nvPicPr>
          <p:cNvPr id="6" name="Picture 5" descr="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1143001"/>
            <a:ext cx="766763" cy="766763"/>
          </a:xfrm>
          <a:prstGeom prst="rect">
            <a:avLst/>
          </a:prstGeom>
        </p:spPr>
      </p:pic>
      <p:pic>
        <p:nvPicPr>
          <p:cNvPr id="7" name="Picture 6" descr="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1" y="1143001"/>
            <a:ext cx="766763" cy="766763"/>
          </a:xfrm>
          <a:prstGeom prst="rect">
            <a:avLst/>
          </a:prstGeom>
        </p:spPr>
      </p:pic>
      <p:pic>
        <p:nvPicPr>
          <p:cNvPr id="8" name="Picture 7" descr="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1143001"/>
            <a:ext cx="766763" cy="766763"/>
          </a:xfrm>
          <a:prstGeom prst="rect">
            <a:avLst/>
          </a:prstGeom>
        </p:spPr>
      </p:pic>
      <p:pic>
        <p:nvPicPr>
          <p:cNvPr id="9" name="Picture 8" descr="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1143001"/>
            <a:ext cx="766763" cy="7667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57150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7150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912056" y="1281752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912056" y="1281752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1148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1148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1323833"/>
            <a:ext cx="457200" cy="5049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2766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24000" y="2514600"/>
            <a:ext cx="2971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       ৪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25146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95600" y="28956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467600" y="1066800"/>
            <a:ext cx="10668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543800" y="24384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96200" y="27432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447801" y="3886200"/>
            <a:ext cx="5410199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0" y="5334000"/>
            <a:ext cx="2971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       ১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0" y="53340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67600" y="3886200"/>
            <a:ext cx="10668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543800" y="52578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96200" y="55626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24000" y="3927144"/>
            <a:ext cx="4267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38068" y="4191000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524000" y="43663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43200" y="4191000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729132" y="43663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147668" y="4168067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133600" y="4343401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43068" y="4168067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429000" y="4343401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819400" y="57150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43400" y="28194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43400" y="28956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419600" y="56388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19600" y="57150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610600" y="2131325"/>
            <a:ext cx="1828800" cy="838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দলনং-০১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10600" y="4914900"/>
            <a:ext cx="1828800" cy="838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দলনং-০২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128868" y="4168067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114800" y="4343401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6" idx="1"/>
            <a:endCxn id="56" idx="5"/>
          </p:cNvCxnSpPr>
          <p:nvPr/>
        </p:nvCxnSpPr>
        <p:spPr>
          <a:xfrm>
            <a:off x="4206983" y="4246182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6" idx="3"/>
            <a:endCxn id="56" idx="7"/>
          </p:cNvCxnSpPr>
          <p:nvPr/>
        </p:nvCxnSpPr>
        <p:spPr>
          <a:xfrm flipV="1">
            <a:off x="4206983" y="4246182"/>
            <a:ext cx="377170" cy="37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19700" y="2444486"/>
            <a:ext cx="876300" cy="796858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245858" y="5222544"/>
            <a:ext cx="1002542" cy="7972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01804" y="2627710"/>
            <a:ext cx="838199" cy="72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/>
          </a:p>
        </p:txBody>
      </p:sp>
      <p:sp>
        <p:nvSpPr>
          <p:cNvPr id="62" name="Rectangle 61"/>
          <p:cNvSpPr/>
          <p:nvPr/>
        </p:nvSpPr>
        <p:spPr>
          <a:xfrm>
            <a:off x="7594411" y="5417652"/>
            <a:ext cx="838199" cy="72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82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12" grpId="0" animBg="1"/>
      <p:bldP spid="60" grpId="0" animBg="1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4495800"/>
            <a:ext cx="4267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38068" y="4800600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24000" y="49759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4800600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729132" y="49759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47668" y="4777667"/>
            <a:ext cx="5334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33600" y="4953001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37481" y="1066800"/>
            <a:ext cx="5520519" cy="2656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514600"/>
            <a:ext cx="2971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       ৩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5146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1066800"/>
            <a:ext cx="10668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43400" y="28194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96200" y="27432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37481" y="3810000"/>
            <a:ext cx="5520519" cy="281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5334000"/>
            <a:ext cx="2971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        ৬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53340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7600" y="3886200"/>
            <a:ext cx="10668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543800" y="52578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96200" y="55626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24000" y="3886200"/>
            <a:ext cx="4267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762000" cy="762000"/>
          </a:xfrm>
          <a:prstGeom prst="rect">
            <a:avLst/>
          </a:prstGeom>
        </p:spPr>
      </p:pic>
      <p:pic>
        <p:nvPicPr>
          <p:cNvPr id="25" name="Picture 24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762000" cy="762000"/>
          </a:xfrm>
          <a:prstGeom prst="rect">
            <a:avLst/>
          </a:prstGeom>
        </p:spPr>
      </p:pic>
      <p:pic>
        <p:nvPicPr>
          <p:cNvPr id="26" name="Picture 25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762000" cy="762000"/>
          </a:xfrm>
          <a:prstGeom prst="rect">
            <a:avLst/>
          </a:prstGeom>
        </p:spPr>
      </p:pic>
      <p:pic>
        <p:nvPicPr>
          <p:cNvPr id="27" name="Picture 26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143000"/>
            <a:ext cx="762000" cy="762000"/>
          </a:xfrm>
          <a:prstGeom prst="rect">
            <a:avLst/>
          </a:prstGeom>
        </p:spPr>
      </p:pic>
      <p:pic>
        <p:nvPicPr>
          <p:cNvPr id="28" name="Picture 27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762000" cy="762000"/>
          </a:xfrm>
          <a:prstGeom prst="rect">
            <a:avLst/>
          </a:prstGeom>
        </p:spPr>
      </p:pic>
      <p:pic>
        <p:nvPicPr>
          <p:cNvPr id="29" name="Picture 28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143000"/>
            <a:ext cx="762000" cy="762000"/>
          </a:xfrm>
          <a:prstGeom prst="rect">
            <a:avLst/>
          </a:prstGeom>
        </p:spPr>
      </p:pic>
      <p:pic>
        <p:nvPicPr>
          <p:cNvPr id="30" name="Picture 29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3000"/>
            <a:ext cx="762000" cy="7620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rot="16200000" flipH="1">
            <a:off x="61722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61722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54102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54102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82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4648200" y="12954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19400" y="28956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3400" y="28956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538068" y="3886200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524000" y="40615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37936" y="3886200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223868" y="40615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23736" y="3886200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909668" y="40615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09536" y="3886200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595468" y="40615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343400" y="3855866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329332" y="4031200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19468" y="3832933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105400" y="4008267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38068" y="4495800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524000" y="46711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37936" y="4495800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223868" y="46711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23736" y="4495800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909668" y="4671134"/>
            <a:ext cx="569650" cy="144707"/>
          </a:xfrm>
          <a:custGeom>
            <a:avLst/>
            <a:gdLst>
              <a:gd name="connsiteX0" fmla="*/ 0 w 569650"/>
              <a:gd name="connsiteY0" fmla="*/ 116572 h 144707"/>
              <a:gd name="connsiteX1" fmla="*/ 56271 w 569650"/>
              <a:gd name="connsiteY1" fmla="*/ 130639 h 144707"/>
              <a:gd name="connsiteX2" fmla="*/ 98474 w 569650"/>
              <a:gd name="connsiteY2" fmla="*/ 144707 h 144707"/>
              <a:gd name="connsiteX3" fmla="*/ 196948 w 569650"/>
              <a:gd name="connsiteY3" fmla="*/ 116572 h 144707"/>
              <a:gd name="connsiteX4" fmla="*/ 281354 w 569650"/>
              <a:gd name="connsiteY4" fmla="*/ 60301 h 144707"/>
              <a:gd name="connsiteX5" fmla="*/ 365760 w 569650"/>
              <a:gd name="connsiteY5" fmla="*/ 32165 h 144707"/>
              <a:gd name="connsiteX6" fmla="*/ 520505 w 569650"/>
              <a:gd name="connsiteY6" fmla="*/ 88436 h 144707"/>
              <a:gd name="connsiteX7" fmla="*/ 534573 w 569650"/>
              <a:gd name="connsiteY7" fmla="*/ 102504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650" h="144707">
                <a:moveTo>
                  <a:pt x="0" y="116572"/>
                </a:moveTo>
                <a:cubicBezTo>
                  <a:pt x="18757" y="121261"/>
                  <a:pt x="37681" y="125328"/>
                  <a:pt x="56271" y="130639"/>
                </a:cubicBezTo>
                <a:cubicBezTo>
                  <a:pt x="70529" y="134713"/>
                  <a:pt x="83645" y="144707"/>
                  <a:pt x="98474" y="144707"/>
                </a:cubicBezTo>
                <a:cubicBezTo>
                  <a:pt x="116135" y="144707"/>
                  <a:pt x="177048" y="123205"/>
                  <a:pt x="196948" y="116572"/>
                </a:cubicBezTo>
                <a:cubicBezTo>
                  <a:pt x="225083" y="97815"/>
                  <a:pt x="249275" y="70994"/>
                  <a:pt x="281354" y="60301"/>
                </a:cubicBezTo>
                <a:lnTo>
                  <a:pt x="365760" y="32165"/>
                </a:lnTo>
                <a:cubicBezTo>
                  <a:pt x="569650" y="52554"/>
                  <a:pt x="476286" y="0"/>
                  <a:pt x="520505" y="88436"/>
                </a:cubicBezTo>
                <a:cubicBezTo>
                  <a:pt x="523471" y="94368"/>
                  <a:pt x="529884" y="97815"/>
                  <a:pt x="534573" y="10250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2997812" y="3980021"/>
            <a:ext cx="377170" cy="402018"/>
            <a:chOff x="2316051" y="3964315"/>
            <a:chExt cx="377170" cy="402018"/>
          </a:xfrm>
        </p:grpSpPr>
        <p:cxnSp>
          <p:nvCxnSpPr>
            <p:cNvPr id="69" name="Straight Connector 68"/>
            <p:cNvCxnSpPr>
              <a:stCxn id="41" idx="1"/>
            </p:cNvCxnSpPr>
            <p:nvPr/>
          </p:nvCxnSpPr>
          <p:spPr>
            <a:xfrm>
              <a:off x="2316051" y="3964315"/>
              <a:ext cx="365017" cy="4020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41" idx="3"/>
              <a:endCxn id="41" idx="7"/>
            </p:cNvCxnSpPr>
            <p:nvPr/>
          </p:nvCxnSpPr>
          <p:spPr>
            <a:xfrm flipV="1">
              <a:off x="2316051" y="3964315"/>
              <a:ext cx="377170" cy="377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>
          <a:xfrm>
            <a:off x="2819400" y="57150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343400" y="56388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715000"/>
            <a:ext cx="30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8610600" y="2274627"/>
            <a:ext cx="18288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দলনং-০৩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8610600" y="4556834"/>
            <a:ext cx="18288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দলনং-০</a:t>
            </a:r>
            <a:r>
              <a:rPr lang="en-US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666608" y="3911516"/>
            <a:ext cx="377170" cy="402018"/>
            <a:chOff x="2316051" y="3964315"/>
            <a:chExt cx="377170" cy="40201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316051" y="3964315"/>
              <a:ext cx="365017" cy="4020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316051" y="3964315"/>
              <a:ext cx="377170" cy="377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459615" y="3921557"/>
            <a:ext cx="377170" cy="402018"/>
            <a:chOff x="2316051" y="3964315"/>
            <a:chExt cx="377170" cy="402018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316051" y="3964315"/>
              <a:ext cx="365017" cy="4020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316051" y="3964315"/>
              <a:ext cx="377170" cy="377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225802" y="3898550"/>
            <a:ext cx="377170" cy="402018"/>
            <a:chOff x="2316051" y="3964315"/>
            <a:chExt cx="377170" cy="40201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316051" y="3964315"/>
              <a:ext cx="365017" cy="4020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316051" y="3964315"/>
              <a:ext cx="377170" cy="377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2986796" y="4542132"/>
            <a:ext cx="377170" cy="402018"/>
            <a:chOff x="2316051" y="3964315"/>
            <a:chExt cx="377170" cy="402018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2316051" y="3964315"/>
              <a:ext cx="365017" cy="4020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2316051" y="3964315"/>
              <a:ext cx="377170" cy="377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315700" y="3953410"/>
            <a:ext cx="377170" cy="402018"/>
            <a:chOff x="2316051" y="3964315"/>
            <a:chExt cx="377170" cy="40201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2316051" y="3964315"/>
              <a:ext cx="365017" cy="4020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316051" y="3964315"/>
              <a:ext cx="377170" cy="377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5421958" y="2584543"/>
            <a:ext cx="535290" cy="58287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421958" y="5393823"/>
            <a:ext cx="535290" cy="582873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771455" y="5436927"/>
            <a:ext cx="535290" cy="58287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/>
          </a:p>
        </p:txBody>
      </p:sp>
      <p:sp>
        <p:nvSpPr>
          <p:cNvPr id="96" name="Rectangle 95"/>
          <p:cNvSpPr/>
          <p:nvPr/>
        </p:nvSpPr>
        <p:spPr>
          <a:xfrm>
            <a:off x="7733355" y="2693727"/>
            <a:ext cx="535290" cy="58287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/>
          </a:p>
        </p:txBody>
      </p:sp>
      <p:sp>
        <p:nvSpPr>
          <p:cNvPr id="95" name="Rectangle 94"/>
          <p:cNvSpPr/>
          <p:nvPr/>
        </p:nvSpPr>
        <p:spPr>
          <a:xfrm>
            <a:off x="2362201" y="88522"/>
            <a:ext cx="6990958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গণনা করে খালি ঘর পূরণ করি   (দলে করি)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1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92" grpId="0" animBg="1"/>
      <p:bldP spid="93" grpId="0" animBg="1"/>
      <p:bldP spid="94" grpId="0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657600" y="1295400"/>
            <a:ext cx="4724400" cy="4038600"/>
          </a:xfrm>
          <a:prstGeom prst="cloud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0600" y="381000"/>
            <a:ext cx="1752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0"/>
            <a:ext cx="8458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 বিয়োগকে ছবির মাধ্যমে প্রকাশ 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981200"/>
            <a:ext cx="3429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   ২    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981200"/>
            <a:ext cx="3429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200" y="1981200"/>
            <a:ext cx="2209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26670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5200" y="25908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26670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410200" y="2438400"/>
            <a:ext cx="6858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2438400"/>
            <a:ext cx="6858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2800" y="2438400"/>
            <a:ext cx="6858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3" idx="7"/>
          </p:cNvCxnSpPr>
          <p:nvPr/>
        </p:nvCxnSpPr>
        <p:spPr>
          <a:xfrm flipV="1">
            <a:off x="7239000" y="2516515"/>
            <a:ext cx="509167" cy="3790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1"/>
            <a:endCxn id="13" idx="5"/>
          </p:cNvCxnSpPr>
          <p:nvPr/>
        </p:nvCxnSpPr>
        <p:spPr>
          <a:xfrm>
            <a:off x="7263233" y="2516515"/>
            <a:ext cx="484934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67800" y="25908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372600" y="28956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24000" y="3581400"/>
            <a:ext cx="3429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    ৪    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581400"/>
            <a:ext cx="3429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58200" y="3581400"/>
            <a:ext cx="2209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750024" y="5716588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41910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05200" y="42672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991600" y="4191000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96400" y="44958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524000" y="5068888"/>
            <a:ext cx="3429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3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53000" y="5068888"/>
            <a:ext cx="3429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58200" y="5068888"/>
            <a:ext cx="2209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830205" y="4265612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15905" y="5713176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182100" y="59436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144000" y="5700333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96069" y="2474371"/>
            <a:ext cx="26670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3352800"/>
            <a:ext cx="838200" cy="990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990600"/>
            <a:ext cx="5638800" cy="548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477000" y="1447800"/>
            <a:ext cx="0" cy="190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77000" y="4343400"/>
            <a:ext cx="0" cy="190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0" y="38481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38481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191156" y="1528549"/>
            <a:ext cx="2333092" cy="2325262"/>
          </a:xfrm>
          <a:custGeom>
            <a:avLst/>
            <a:gdLst>
              <a:gd name="connsiteX0" fmla="*/ 12972 w 2333092"/>
              <a:gd name="connsiteY0" fmla="*/ 2320120 h 2325262"/>
              <a:gd name="connsiteX1" fmla="*/ 26620 w 2333092"/>
              <a:gd name="connsiteY1" fmla="*/ 2210938 h 2325262"/>
              <a:gd name="connsiteX2" fmla="*/ 40268 w 2333092"/>
              <a:gd name="connsiteY2" fmla="*/ 2088108 h 2325262"/>
              <a:gd name="connsiteX3" fmla="*/ 67563 w 2333092"/>
              <a:gd name="connsiteY3" fmla="*/ 1992573 h 2325262"/>
              <a:gd name="connsiteX4" fmla="*/ 81211 w 2333092"/>
              <a:gd name="connsiteY4" fmla="*/ 1105469 h 2325262"/>
              <a:gd name="connsiteX5" fmla="*/ 94859 w 2333092"/>
              <a:gd name="connsiteY5" fmla="*/ 1037230 h 2325262"/>
              <a:gd name="connsiteX6" fmla="*/ 108507 w 2333092"/>
              <a:gd name="connsiteY6" fmla="*/ 996287 h 2325262"/>
              <a:gd name="connsiteX7" fmla="*/ 135802 w 2333092"/>
              <a:gd name="connsiteY7" fmla="*/ 764275 h 2325262"/>
              <a:gd name="connsiteX8" fmla="*/ 149450 w 2333092"/>
              <a:gd name="connsiteY8" fmla="*/ 723332 h 2325262"/>
              <a:gd name="connsiteX9" fmla="*/ 163098 w 2333092"/>
              <a:gd name="connsiteY9" fmla="*/ 668741 h 2325262"/>
              <a:gd name="connsiteX10" fmla="*/ 190393 w 2333092"/>
              <a:gd name="connsiteY10" fmla="*/ 586854 h 2325262"/>
              <a:gd name="connsiteX11" fmla="*/ 204041 w 2333092"/>
              <a:gd name="connsiteY11" fmla="*/ 504967 h 2325262"/>
              <a:gd name="connsiteX12" fmla="*/ 244984 w 2333092"/>
              <a:gd name="connsiteY12" fmla="*/ 464024 h 2325262"/>
              <a:gd name="connsiteX13" fmla="*/ 299575 w 2333092"/>
              <a:gd name="connsiteY13" fmla="*/ 382138 h 2325262"/>
              <a:gd name="connsiteX14" fmla="*/ 326871 w 2333092"/>
              <a:gd name="connsiteY14" fmla="*/ 327547 h 2325262"/>
              <a:gd name="connsiteX15" fmla="*/ 408757 w 2333092"/>
              <a:gd name="connsiteY15" fmla="*/ 272955 h 2325262"/>
              <a:gd name="connsiteX16" fmla="*/ 449701 w 2333092"/>
              <a:gd name="connsiteY16" fmla="*/ 232012 h 2325262"/>
              <a:gd name="connsiteX17" fmla="*/ 490644 w 2333092"/>
              <a:gd name="connsiteY17" fmla="*/ 218364 h 2325262"/>
              <a:gd name="connsiteX18" fmla="*/ 613474 w 2333092"/>
              <a:gd name="connsiteY18" fmla="*/ 150126 h 2325262"/>
              <a:gd name="connsiteX19" fmla="*/ 654417 w 2333092"/>
              <a:gd name="connsiteY19" fmla="*/ 136478 h 2325262"/>
              <a:gd name="connsiteX20" fmla="*/ 709008 w 2333092"/>
              <a:gd name="connsiteY20" fmla="*/ 95535 h 2325262"/>
              <a:gd name="connsiteX21" fmla="*/ 859133 w 2333092"/>
              <a:gd name="connsiteY21" fmla="*/ 68239 h 2325262"/>
              <a:gd name="connsiteX22" fmla="*/ 941020 w 2333092"/>
              <a:gd name="connsiteY22" fmla="*/ 40944 h 2325262"/>
              <a:gd name="connsiteX23" fmla="*/ 1050202 w 2333092"/>
              <a:gd name="connsiteY23" fmla="*/ 0 h 2325262"/>
              <a:gd name="connsiteX24" fmla="*/ 1555169 w 2333092"/>
              <a:gd name="connsiteY24" fmla="*/ 13648 h 2325262"/>
              <a:gd name="connsiteX25" fmla="*/ 1664351 w 2333092"/>
              <a:gd name="connsiteY25" fmla="*/ 27296 h 2325262"/>
              <a:gd name="connsiteX26" fmla="*/ 2019193 w 2333092"/>
              <a:gd name="connsiteY26" fmla="*/ 40944 h 2325262"/>
              <a:gd name="connsiteX27" fmla="*/ 2060136 w 2333092"/>
              <a:gd name="connsiteY27" fmla="*/ 54591 h 2325262"/>
              <a:gd name="connsiteX28" fmla="*/ 2333092 w 2333092"/>
              <a:gd name="connsiteY28" fmla="*/ 27296 h 2325262"/>
              <a:gd name="connsiteX29" fmla="*/ 2305796 w 2333092"/>
              <a:gd name="connsiteY29" fmla="*/ 68239 h 2325262"/>
              <a:gd name="connsiteX30" fmla="*/ 2264853 w 2333092"/>
              <a:gd name="connsiteY30" fmla="*/ 109182 h 2325262"/>
              <a:gd name="connsiteX31" fmla="*/ 2251205 w 2333092"/>
              <a:gd name="connsiteY31" fmla="*/ 150126 h 2325262"/>
              <a:gd name="connsiteX32" fmla="*/ 2251205 w 2333092"/>
              <a:gd name="connsiteY32" fmla="*/ 668741 h 2325262"/>
              <a:gd name="connsiteX33" fmla="*/ 2237557 w 2333092"/>
              <a:gd name="connsiteY33" fmla="*/ 968991 h 2325262"/>
              <a:gd name="connsiteX34" fmla="*/ 1814477 w 2333092"/>
              <a:gd name="connsiteY34" fmla="*/ 982639 h 2325262"/>
              <a:gd name="connsiteX35" fmla="*/ 1732590 w 2333092"/>
              <a:gd name="connsiteY35" fmla="*/ 1023582 h 2325262"/>
              <a:gd name="connsiteX36" fmla="*/ 1691647 w 2333092"/>
              <a:gd name="connsiteY36" fmla="*/ 1105469 h 2325262"/>
              <a:gd name="connsiteX37" fmla="*/ 1637056 w 2333092"/>
              <a:gd name="connsiteY37" fmla="*/ 1146412 h 2325262"/>
              <a:gd name="connsiteX38" fmla="*/ 1596112 w 2333092"/>
              <a:gd name="connsiteY38" fmla="*/ 1187355 h 2325262"/>
              <a:gd name="connsiteX39" fmla="*/ 1555169 w 2333092"/>
              <a:gd name="connsiteY39" fmla="*/ 1214651 h 2325262"/>
              <a:gd name="connsiteX40" fmla="*/ 1514226 w 2333092"/>
              <a:gd name="connsiteY40" fmla="*/ 1255594 h 2325262"/>
              <a:gd name="connsiteX41" fmla="*/ 1473283 w 2333092"/>
              <a:gd name="connsiteY41" fmla="*/ 1269242 h 2325262"/>
              <a:gd name="connsiteX42" fmla="*/ 1391396 w 2333092"/>
              <a:gd name="connsiteY42" fmla="*/ 1323833 h 2325262"/>
              <a:gd name="connsiteX43" fmla="*/ 1309510 w 2333092"/>
              <a:gd name="connsiteY43" fmla="*/ 1392072 h 2325262"/>
              <a:gd name="connsiteX44" fmla="*/ 1254918 w 2333092"/>
              <a:gd name="connsiteY44" fmla="*/ 1473958 h 2325262"/>
              <a:gd name="connsiteX45" fmla="*/ 1186680 w 2333092"/>
              <a:gd name="connsiteY45" fmla="*/ 1569493 h 2325262"/>
              <a:gd name="connsiteX46" fmla="*/ 1173032 w 2333092"/>
              <a:gd name="connsiteY46" fmla="*/ 1610436 h 2325262"/>
              <a:gd name="connsiteX47" fmla="*/ 1118441 w 2333092"/>
              <a:gd name="connsiteY47" fmla="*/ 1705970 h 2325262"/>
              <a:gd name="connsiteX48" fmla="*/ 1104793 w 2333092"/>
              <a:gd name="connsiteY48" fmla="*/ 1746914 h 2325262"/>
              <a:gd name="connsiteX49" fmla="*/ 1077498 w 2333092"/>
              <a:gd name="connsiteY49" fmla="*/ 1787857 h 2325262"/>
              <a:gd name="connsiteX50" fmla="*/ 1036554 w 2333092"/>
              <a:gd name="connsiteY50" fmla="*/ 1869744 h 2325262"/>
              <a:gd name="connsiteX51" fmla="*/ 1022907 w 2333092"/>
              <a:gd name="connsiteY51" fmla="*/ 1910687 h 2325262"/>
              <a:gd name="connsiteX52" fmla="*/ 968315 w 2333092"/>
              <a:gd name="connsiteY52" fmla="*/ 1992573 h 2325262"/>
              <a:gd name="connsiteX53" fmla="*/ 954668 w 2333092"/>
              <a:gd name="connsiteY53" fmla="*/ 2047164 h 2325262"/>
              <a:gd name="connsiteX54" fmla="*/ 941020 w 2333092"/>
              <a:gd name="connsiteY54" fmla="*/ 2088108 h 2325262"/>
              <a:gd name="connsiteX55" fmla="*/ 927372 w 2333092"/>
              <a:gd name="connsiteY55" fmla="*/ 2306472 h 2325262"/>
              <a:gd name="connsiteX56" fmla="*/ 531587 w 2333092"/>
              <a:gd name="connsiteY56" fmla="*/ 2292824 h 2325262"/>
              <a:gd name="connsiteX57" fmla="*/ 476996 w 2333092"/>
              <a:gd name="connsiteY57" fmla="*/ 2279176 h 2325262"/>
              <a:gd name="connsiteX58" fmla="*/ 395110 w 2333092"/>
              <a:gd name="connsiteY58" fmla="*/ 2251881 h 2325262"/>
              <a:gd name="connsiteX59" fmla="*/ 313223 w 2333092"/>
              <a:gd name="connsiteY59" fmla="*/ 2265529 h 2325262"/>
              <a:gd name="connsiteX60" fmla="*/ 231336 w 2333092"/>
              <a:gd name="connsiteY60" fmla="*/ 2306472 h 2325262"/>
              <a:gd name="connsiteX61" fmla="*/ 12972 w 2333092"/>
              <a:gd name="connsiteY61" fmla="*/ 2320120 h 232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333092" h="2325262">
                <a:moveTo>
                  <a:pt x="12972" y="2320120"/>
                </a:moveTo>
                <a:cubicBezTo>
                  <a:pt x="-21147" y="2304198"/>
                  <a:pt x="22335" y="2247364"/>
                  <a:pt x="26620" y="2210938"/>
                </a:cubicBezTo>
                <a:cubicBezTo>
                  <a:pt x="31433" y="2170025"/>
                  <a:pt x="34004" y="2128824"/>
                  <a:pt x="40268" y="2088108"/>
                </a:cubicBezTo>
                <a:cubicBezTo>
                  <a:pt x="45165" y="2056278"/>
                  <a:pt x="57371" y="2023150"/>
                  <a:pt x="67563" y="1992573"/>
                </a:cubicBezTo>
                <a:cubicBezTo>
                  <a:pt x="72112" y="1696872"/>
                  <a:pt x="72765" y="1401085"/>
                  <a:pt x="81211" y="1105469"/>
                </a:cubicBezTo>
                <a:cubicBezTo>
                  <a:pt x="81874" y="1082282"/>
                  <a:pt x="89233" y="1059734"/>
                  <a:pt x="94859" y="1037230"/>
                </a:cubicBezTo>
                <a:cubicBezTo>
                  <a:pt x="98348" y="1023274"/>
                  <a:pt x="103958" y="1009935"/>
                  <a:pt x="108507" y="996287"/>
                </a:cubicBezTo>
                <a:cubicBezTo>
                  <a:pt x="111158" y="972425"/>
                  <a:pt x="130440" y="793765"/>
                  <a:pt x="135802" y="764275"/>
                </a:cubicBezTo>
                <a:cubicBezTo>
                  <a:pt x="138375" y="750121"/>
                  <a:pt x="145498" y="737164"/>
                  <a:pt x="149450" y="723332"/>
                </a:cubicBezTo>
                <a:cubicBezTo>
                  <a:pt x="154603" y="705297"/>
                  <a:pt x="157708" y="686707"/>
                  <a:pt x="163098" y="668741"/>
                </a:cubicBezTo>
                <a:cubicBezTo>
                  <a:pt x="171366" y="641182"/>
                  <a:pt x="190393" y="586854"/>
                  <a:pt x="190393" y="586854"/>
                </a:cubicBezTo>
                <a:cubicBezTo>
                  <a:pt x="194942" y="559558"/>
                  <a:pt x="192802" y="530254"/>
                  <a:pt x="204041" y="504967"/>
                </a:cubicBezTo>
                <a:cubicBezTo>
                  <a:pt x="211880" y="487330"/>
                  <a:pt x="233134" y="479259"/>
                  <a:pt x="244984" y="464024"/>
                </a:cubicBezTo>
                <a:cubicBezTo>
                  <a:pt x="265124" y="438129"/>
                  <a:pt x="284904" y="411480"/>
                  <a:pt x="299575" y="382138"/>
                </a:cubicBezTo>
                <a:cubicBezTo>
                  <a:pt x="308674" y="363941"/>
                  <a:pt x="312485" y="341933"/>
                  <a:pt x="326871" y="327547"/>
                </a:cubicBezTo>
                <a:cubicBezTo>
                  <a:pt x="350068" y="304350"/>
                  <a:pt x="385560" y="296151"/>
                  <a:pt x="408757" y="272955"/>
                </a:cubicBezTo>
                <a:cubicBezTo>
                  <a:pt x="422405" y="259307"/>
                  <a:pt x="433642" y="242718"/>
                  <a:pt x="449701" y="232012"/>
                </a:cubicBezTo>
                <a:cubicBezTo>
                  <a:pt x="461671" y="224032"/>
                  <a:pt x="476996" y="222913"/>
                  <a:pt x="490644" y="218364"/>
                </a:cubicBezTo>
                <a:cubicBezTo>
                  <a:pt x="551932" y="157076"/>
                  <a:pt x="513276" y="183525"/>
                  <a:pt x="613474" y="150126"/>
                </a:cubicBezTo>
                <a:lnTo>
                  <a:pt x="654417" y="136478"/>
                </a:lnTo>
                <a:cubicBezTo>
                  <a:pt x="672614" y="122830"/>
                  <a:pt x="689259" y="106820"/>
                  <a:pt x="709008" y="95535"/>
                </a:cubicBezTo>
                <a:cubicBezTo>
                  <a:pt x="744353" y="75338"/>
                  <a:pt x="838658" y="70798"/>
                  <a:pt x="859133" y="68239"/>
                </a:cubicBezTo>
                <a:cubicBezTo>
                  <a:pt x="886429" y="59141"/>
                  <a:pt x="914306" y="51630"/>
                  <a:pt x="941020" y="40944"/>
                </a:cubicBezTo>
                <a:cubicBezTo>
                  <a:pt x="1022616" y="8305"/>
                  <a:pt x="986018" y="21395"/>
                  <a:pt x="1050202" y="0"/>
                </a:cubicBezTo>
                <a:lnTo>
                  <a:pt x="1555169" y="13648"/>
                </a:lnTo>
                <a:cubicBezTo>
                  <a:pt x="1591810" y="15277"/>
                  <a:pt x="1627737" y="25142"/>
                  <a:pt x="1664351" y="27296"/>
                </a:cubicBezTo>
                <a:cubicBezTo>
                  <a:pt x="1782515" y="34247"/>
                  <a:pt x="1900912" y="36395"/>
                  <a:pt x="2019193" y="40944"/>
                </a:cubicBezTo>
                <a:cubicBezTo>
                  <a:pt x="2032841" y="45493"/>
                  <a:pt x="2045750" y="54591"/>
                  <a:pt x="2060136" y="54591"/>
                </a:cubicBezTo>
                <a:cubicBezTo>
                  <a:pt x="2263034" y="54591"/>
                  <a:pt x="2226726" y="62751"/>
                  <a:pt x="2333092" y="27296"/>
                </a:cubicBezTo>
                <a:cubicBezTo>
                  <a:pt x="2323993" y="40944"/>
                  <a:pt x="2316297" y="55638"/>
                  <a:pt x="2305796" y="68239"/>
                </a:cubicBezTo>
                <a:cubicBezTo>
                  <a:pt x="2293440" y="83066"/>
                  <a:pt x="2275559" y="93123"/>
                  <a:pt x="2264853" y="109182"/>
                </a:cubicBezTo>
                <a:cubicBezTo>
                  <a:pt x="2256873" y="121152"/>
                  <a:pt x="2255754" y="136478"/>
                  <a:pt x="2251205" y="150126"/>
                </a:cubicBezTo>
                <a:cubicBezTo>
                  <a:pt x="2270006" y="544941"/>
                  <a:pt x="2269280" y="316280"/>
                  <a:pt x="2251205" y="668741"/>
                </a:cubicBezTo>
                <a:cubicBezTo>
                  <a:pt x="2246074" y="768796"/>
                  <a:pt x="2318910" y="910518"/>
                  <a:pt x="2237557" y="968991"/>
                </a:cubicBezTo>
                <a:cubicBezTo>
                  <a:pt x="2122982" y="1051342"/>
                  <a:pt x="1955504" y="978090"/>
                  <a:pt x="1814477" y="982639"/>
                </a:cubicBezTo>
                <a:cubicBezTo>
                  <a:pt x="1787506" y="991629"/>
                  <a:pt x="1751831" y="999531"/>
                  <a:pt x="1732590" y="1023582"/>
                </a:cubicBezTo>
                <a:cubicBezTo>
                  <a:pt x="1643793" y="1134579"/>
                  <a:pt x="1806689" y="990427"/>
                  <a:pt x="1691647" y="1105469"/>
                </a:cubicBezTo>
                <a:cubicBezTo>
                  <a:pt x="1675563" y="1121553"/>
                  <a:pt x="1654326" y="1131609"/>
                  <a:pt x="1637056" y="1146412"/>
                </a:cubicBezTo>
                <a:cubicBezTo>
                  <a:pt x="1622402" y="1158973"/>
                  <a:pt x="1610939" y="1174999"/>
                  <a:pt x="1596112" y="1187355"/>
                </a:cubicBezTo>
                <a:cubicBezTo>
                  <a:pt x="1583511" y="1197856"/>
                  <a:pt x="1567770" y="1204150"/>
                  <a:pt x="1555169" y="1214651"/>
                </a:cubicBezTo>
                <a:cubicBezTo>
                  <a:pt x="1540342" y="1227007"/>
                  <a:pt x="1530285" y="1244888"/>
                  <a:pt x="1514226" y="1255594"/>
                </a:cubicBezTo>
                <a:cubicBezTo>
                  <a:pt x="1502256" y="1263574"/>
                  <a:pt x="1485859" y="1262256"/>
                  <a:pt x="1473283" y="1269242"/>
                </a:cubicBezTo>
                <a:cubicBezTo>
                  <a:pt x="1444606" y="1285174"/>
                  <a:pt x="1418692" y="1305636"/>
                  <a:pt x="1391396" y="1323833"/>
                </a:cubicBezTo>
                <a:cubicBezTo>
                  <a:pt x="1355003" y="1348095"/>
                  <a:pt x="1337801" y="1355699"/>
                  <a:pt x="1309510" y="1392072"/>
                </a:cubicBezTo>
                <a:cubicBezTo>
                  <a:pt x="1289369" y="1417967"/>
                  <a:pt x="1274601" y="1447714"/>
                  <a:pt x="1254918" y="1473958"/>
                </a:cubicBezTo>
                <a:cubicBezTo>
                  <a:pt x="1245646" y="1486320"/>
                  <a:pt x="1196658" y="1549538"/>
                  <a:pt x="1186680" y="1569493"/>
                </a:cubicBezTo>
                <a:cubicBezTo>
                  <a:pt x="1180246" y="1582360"/>
                  <a:pt x="1179466" y="1597569"/>
                  <a:pt x="1173032" y="1610436"/>
                </a:cubicBezTo>
                <a:cubicBezTo>
                  <a:pt x="1104507" y="1747483"/>
                  <a:pt x="1190212" y="1538502"/>
                  <a:pt x="1118441" y="1705970"/>
                </a:cubicBezTo>
                <a:cubicBezTo>
                  <a:pt x="1112774" y="1719193"/>
                  <a:pt x="1111227" y="1734047"/>
                  <a:pt x="1104793" y="1746914"/>
                </a:cubicBezTo>
                <a:cubicBezTo>
                  <a:pt x="1097458" y="1761585"/>
                  <a:pt x="1084833" y="1773186"/>
                  <a:pt x="1077498" y="1787857"/>
                </a:cubicBezTo>
                <a:cubicBezTo>
                  <a:pt x="1020995" y="1900862"/>
                  <a:pt x="1114778" y="1752407"/>
                  <a:pt x="1036554" y="1869744"/>
                </a:cubicBezTo>
                <a:cubicBezTo>
                  <a:pt x="1032005" y="1883392"/>
                  <a:pt x="1029893" y="1898112"/>
                  <a:pt x="1022907" y="1910687"/>
                </a:cubicBezTo>
                <a:cubicBezTo>
                  <a:pt x="1006975" y="1939364"/>
                  <a:pt x="968315" y="1992573"/>
                  <a:pt x="968315" y="1992573"/>
                </a:cubicBezTo>
                <a:cubicBezTo>
                  <a:pt x="963766" y="2010770"/>
                  <a:pt x="959821" y="2029129"/>
                  <a:pt x="954668" y="2047164"/>
                </a:cubicBezTo>
                <a:cubicBezTo>
                  <a:pt x="950716" y="2060997"/>
                  <a:pt x="942526" y="2073801"/>
                  <a:pt x="941020" y="2088108"/>
                </a:cubicBezTo>
                <a:cubicBezTo>
                  <a:pt x="933385" y="2160637"/>
                  <a:pt x="931921" y="2233684"/>
                  <a:pt x="927372" y="2306472"/>
                </a:cubicBezTo>
                <a:cubicBezTo>
                  <a:pt x="795444" y="2301923"/>
                  <a:pt x="663352" y="2300810"/>
                  <a:pt x="531587" y="2292824"/>
                </a:cubicBezTo>
                <a:cubicBezTo>
                  <a:pt x="512864" y="2291689"/>
                  <a:pt x="494962" y="2284566"/>
                  <a:pt x="476996" y="2279176"/>
                </a:cubicBezTo>
                <a:cubicBezTo>
                  <a:pt x="449438" y="2270909"/>
                  <a:pt x="395110" y="2251881"/>
                  <a:pt x="395110" y="2251881"/>
                </a:cubicBezTo>
                <a:cubicBezTo>
                  <a:pt x="367814" y="2256430"/>
                  <a:pt x="339475" y="2256778"/>
                  <a:pt x="313223" y="2265529"/>
                </a:cubicBezTo>
                <a:cubicBezTo>
                  <a:pt x="261238" y="2282857"/>
                  <a:pt x="287026" y="2303378"/>
                  <a:pt x="231336" y="2306472"/>
                </a:cubicBezTo>
                <a:cubicBezTo>
                  <a:pt x="163202" y="2310257"/>
                  <a:pt x="47091" y="2336042"/>
                  <a:pt x="12972" y="232012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474466" y="1528550"/>
            <a:ext cx="2279688" cy="2374711"/>
          </a:xfrm>
          <a:custGeom>
            <a:avLst/>
            <a:gdLst>
              <a:gd name="connsiteX0" fmla="*/ 17319 w 2279688"/>
              <a:gd name="connsiteY0" fmla="*/ 968991 h 2374711"/>
              <a:gd name="connsiteX1" fmla="*/ 71910 w 2279688"/>
              <a:gd name="connsiteY1" fmla="*/ 859809 h 2374711"/>
              <a:gd name="connsiteX2" fmla="*/ 44615 w 2279688"/>
              <a:gd name="connsiteY2" fmla="*/ 818866 h 2374711"/>
              <a:gd name="connsiteX3" fmla="*/ 30967 w 2279688"/>
              <a:gd name="connsiteY3" fmla="*/ 709684 h 2374711"/>
              <a:gd name="connsiteX4" fmla="*/ 17319 w 2279688"/>
              <a:gd name="connsiteY4" fmla="*/ 668741 h 2374711"/>
              <a:gd name="connsiteX5" fmla="*/ 3671 w 2279688"/>
              <a:gd name="connsiteY5" fmla="*/ 354842 h 2374711"/>
              <a:gd name="connsiteX6" fmla="*/ 17319 w 2279688"/>
              <a:gd name="connsiteY6" fmla="*/ 13648 h 2374711"/>
              <a:gd name="connsiteX7" fmla="*/ 99206 w 2279688"/>
              <a:gd name="connsiteY7" fmla="*/ 27296 h 2374711"/>
              <a:gd name="connsiteX8" fmla="*/ 276627 w 2279688"/>
              <a:gd name="connsiteY8" fmla="*/ 68239 h 2374711"/>
              <a:gd name="connsiteX9" fmla="*/ 1081844 w 2279688"/>
              <a:gd name="connsiteY9" fmla="*/ 68239 h 2374711"/>
              <a:gd name="connsiteX10" fmla="*/ 1163731 w 2279688"/>
              <a:gd name="connsiteY10" fmla="*/ 40944 h 2374711"/>
              <a:gd name="connsiteX11" fmla="*/ 1245618 w 2279688"/>
              <a:gd name="connsiteY11" fmla="*/ 0 h 2374711"/>
              <a:gd name="connsiteX12" fmla="*/ 1450334 w 2279688"/>
              <a:gd name="connsiteY12" fmla="*/ 13648 h 2374711"/>
              <a:gd name="connsiteX13" fmla="*/ 1491277 w 2279688"/>
              <a:gd name="connsiteY13" fmla="*/ 27296 h 2374711"/>
              <a:gd name="connsiteX14" fmla="*/ 1600459 w 2279688"/>
              <a:gd name="connsiteY14" fmla="*/ 54591 h 2374711"/>
              <a:gd name="connsiteX15" fmla="*/ 1682346 w 2279688"/>
              <a:gd name="connsiteY15" fmla="*/ 95535 h 2374711"/>
              <a:gd name="connsiteX16" fmla="*/ 1723289 w 2279688"/>
              <a:gd name="connsiteY16" fmla="*/ 122830 h 2374711"/>
              <a:gd name="connsiteX17" fmla="*/ 1805176 w 2279688"/>
              <a:gd name="connsiteY17" fmla="*/ 150126 h 2374711"/>
              <a:gd name="connsiteX18" fmla="*/ 1941653 w 2279688"/>
              <a:gd name="connsiteY18" fmla="*/ 218364 h 2374711"/>
              <a:gd name="connsiteX19" fmla="*/ 1982597 w 2279688"/>
              <a:gd name="connsiteY19" fmla="*/ 245660 h 2374711"/>
              <a:gd name="connsiteX20" fmla="*/ 1996244 w 2279688"/>
              <a:gd name="connsiteY20" fmla="*/ 286603 h 2374711"/>
              <a:gd name="connsiteX21" fmla="*/ 2091779 w 2279688"/>
              <a:gd name="connsiteY21" fmla="*/ 395785 h 2374711"/>
              <a:gd name="connsiteX22" fmla="*/ 2132722 w 2279688"/>
              <a:gd name="connsiteY22" fmla="*/ 477672 h 2374711"/>
              <a:gd name="connsiteX23" fmla="*/ 2160018 w 2279688"/>
              <a:gd name="connsiteY23" fmla="*/ 518615 h 2374711"/>
              <a:gd name="connsiteX24" fmla="*/ 2200961 w 2279688"/>
              <a:gd name="connsiteY24" fmla="*/ 600502 h 2374711"/>
              <a:gd name="connsiteX25" fmla="*/ 2228256 w 2279688"/>
              <a:gd name="connsiteY25" fmla="*/ 696036 h 2374711"/>
              <a:gd name="connsiteX26" fmla="*/ 2269200 w 2279688"/>
              <a:gd name="connsiteY26" fmla="*/ 832514 h 2374711"/>
              <a:gd name="connsiteX27" fmla="*/ 2255552 w 2279688"/>
              <a:gd name="connsiteY27" fmla="*/ 1146412 h 2374711"/>
              <a:gd name="connsiteX28" fmla="*/ 2214609 w 2279688"/>
              <a:gd name="connsiteY28" fmla="*/ 1460311 h 2374711"/>
              <a:gd name="connsiteX29" fmla="*/ 2200961 w 2279688"/>
              <a:gd name="connsiteY29" fmla="*/ 1624084 h 2374711"/>
              <a:gd name="connsiteX30" fmla="*/ 2173665 w 2279688"/>
              <a:gd name="connsiteY30" fmla="*/ 2306472 h 2374711"/>
              <a:gd name="connsiteX31" fmla="*/ 1655050 w 2279688"/>
              <a:gd name="connsiteY31" fmla="*/ 2320120 h 2374711"/>
              <a:gd name="connsiteX32" fmla="*/ 1532221 w 2279688"/>
              <a:gd name="connsiteY32" fmla="*/ 2347415 h 2374711"/>
              <a:gd name="connsiteX33" fmla="*/ 1491277 w 2279688"/>
              <a:gd name="connsiteY33" fmla="*/ 2361063 h 2374711"/>
              <a:gd name="connsiteX34" fmla="*/ 1436686 w 2279688"/>
              <a:gd name="connsiteY34" fmla="*/ 2374711 h 2374711"/>
              <a:gd name="connsiteX35" fmla="*/ 1341152 w 2279688"/>
              <a:gd name="connsiteY35" fmla="*/ 2361063 h 2374711"/>
              <a:gd name="connsiteX36" fmla="*/ 1395743 w 2279688"/>
              <a:gd name="connsiteY36" fmla="*/ 2265529 h 2374711"/>
              <a:gd name="connsiteX37" fmla="*/ 1354800 w 2279688"/>
              <a:gd name="connsiteY37" fmla="*/ 2074460 h 2374711"/>
              <a:gd name="connsiteX38" fmla="*/ 1300209 w 2279688"/>
              <a:gd name="connsiteY38" fmla="*/ 1992573 h 2374711"/>
              <a:gd name="connsiteX39" fmla="*/ 1272913 w 2279688"/>
              <a:gd name="connsiteY39" fmla="*/ 1910687 h 2374711"/>
              <a:gd name="connsiteX40" fmla="*/ 1259265 w 2279688"/>
              <a:gd name="connsiteY40" fmla="*/ 1869744 h 2374711"/>
              <a:gd name="connsiteX41" fmla="*/ 1218322 w 2279688"/>
              <a:gd name="connsiteY41" fmla="*/ 1787857 h 2374711"/>
              <a:gd name="connsiteX42" fmla="*/ 1191027 w 2279688"/>
              <a:gd name="connsiteY42" fmla="*/ 1746914 h 2374711"/>
              <a:gd name="connsiteX43" fmla="*/ 1177379 w 2279688"/>
              <a:gd name="connsiteY43" fmla="*/ 1705970 h 2374711"/>
              <a:gd name="connsiteX44" fmla="*/ 1150083 w 2279688"/>
              <a:gd name="connsiteY44" fmla="*/ 1610436 h 2374711"/>
              <a:gd name="connsiteX45" fmla="*/ 1122788 w 2279688"/>
              <a:gd name="connsiteY45" fmla="*/ 1569493 h 2374711"/>
              <a:gd name="connsiteX46" fmla="*/ 1081844 w 2279688"/>
              <a:gd name="connsiteY46" fmla="*/ 1487606 h 2374711"/>
              <a:gd name="connsiteX47" fmla="*/ 1068197 w 2279688"/>
              <a:gd name="connsiteY47" fmla="*/ 1446663 h 2374711"/>
              <a:gd name="connsiteX48" fmla="*/ 986310 w 2279688"/>
              <a:gd name="connsiteY48" fmla="*/ 1378424 h 2374711"/>
              <a:gd name="connsiteX49" fmla="*/ 945367 w 2279688"/>
              <a:gd name="connsiteY49" fmla="*/ 1364776 h 2374711"/>
              <a:gd name="connsiteX50" fmla="*/ 904424 w 2279688"/>
              <a:gd name="connsiteY50" fmla="*/ 1337481 h 2374711"/>
              <a:gd name="connsiteX51" fmla="*/ 863480 w 2279688"/>
              <a:gd name="connsiteY51" fmla="*/ 1323833 h 2374711"/>
              <a:gd name="connsiteX52" fmla="*/ 822537 w 2279688"/>
              <a:gd name="connsiteY52" fmla="*/ 1296538 h 2374711"/>
              <a:gd name="connsiteX53" fmla="*/ 740650 w 2279688"/>
              <a:gd name="connsiteY53" fmla="*/ 1269242 h 2374711"/>
              <a:gd name="connsiteX54" fmla="*/ 699707 w 2279688"/>
              <a:gd name="connsiteY54" fmla="*/ 1255594 h 2374711"/>
              <a:gd name="connsiteX55" fmla="*/ 658764 w 2279688"/>
              <a:gd name="connsiteY55" fmla="*/ 1214651 h 2374711"/>
              <a:gd name="connsiteX56" fmla="*/ 617821 w 2279688"/>
              <a:gd name="connsiteY56" fmla="*/ 1201003 h 2374711"/>
              <a:gd name="connsiteX57" fmla="*/ 590525 w 2279688"/>
              <a:gd name="connsiteY57" fmla="*/ 1160060 h 2374711"/>
              <a:gd name="connsiteX58" fmla="*/ 508638 w 2279688"/>
              <a:gd name="connsiteY58" fmla="*/ 1132764 h 2374711"/>
              <a:gd name="connsiteX59" fmla="*/ 426752 w 2279688"/>
              <a:gd name="connsiteY59" fmla="*/ 1091821 h 2374711"/>
              <a:gd name="connsiteX60" fmla="*/ 262979 w 2279688"/>
              <a:gd name="connsiteY60" fmla="*/ 1009935 h 2374711"/>
              <a:gd name="connsiteX61" fmla="*/ 17319 w 2279688"/>
              <a:gd name="connsiteY61" fmla="*/ 968991 h 23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79688" h="2374711">
                <a:moveTo>
                  <a:pt x="17319" y="968991"/>
                </a:moveTo>
                <a:cubicBezTo>
                  <a:pt x="17964" y="967916"/>
                  <a:pt x="75742" y="882802"/>
                  <a:pt x="71910" y="859809"/>
                </a:cubicBezTo>
                <a:cubicBezTo>
                  <a:pt x="69214" y="843630"/>
                  <a:pt x="53713" y="832514"/>
                  <a:pt x="44615" y="818866"/>
                </a:cubicBezTo>
                <a:cubicBezTo>
                  <a:pt x="40066" y="782472"/>
                  <a:pt x="37528" y="745770"/>
                  <a:pt x="30967" y="709684"/>
                </a:cubicBezTo>
                <a:cubicBezTo>
                  <a:pt x="28394" y="695530"/>
                  <a:pt x="18422" y="683085"/>
                  <a:pt x="17319" y="668741"/>
                </a:cubicBezTo>
                <a:cubicBezTo>
                  <a:pt x="9286" y="564318"/>
                  <a:pt x="8220" y="459475"/>
                  <a:pt x="3671" y="354842"/>
                </a:cubicBezTo>
                <a:cubicBezTo>
                  <a:pt x="8220" y="241111"/>
                  <a:pt x="-14551" y="122917"/>
                  <a:pt x="17319" y="13648"/>
                </a:cubicBezTo>
                <a:cubicBezTo>
                  <a:pt x="25067" y="-12917"/>
                  <a:pt x="72360" y="20585"/>
                  <a:pt x="99206" y="27296"/>
                </a:cubicBezTo>
                <a:cubicBezTo>
                  <a:pt x="299034" y="77253"/>
                  <a:pt x="54864" y="36558"/>
                  <a:pt x="276627" y="68239"/>
                </a:cubicBezTo>
                <a:cubicBezTo>
                  <a:pt x="555777" y="161291"/>
                  <a:pt x="365461" y="102902"/>
                  <a:pt x="1081844" y="68239"/>
                </a:cubicBezTo>
                <a:cubicBezTo>
                  <a:pt x="1110582" y="66848"/>
                  <a:pt x="1136435" y="50042"/>
                  <a:pt x="1163731" y="40944"/>
                </a:cubicBezTo>
                <a:cubicBezTo>
                  <a:pt x="1220233" y="22110"/>
                  <a:pt x="1192706" y="35274"/>
                  <a:pt x="1245618" y="0"/>
                </a:cubicBezTo>
                <a:cubicBezTo>
                  <a:pt x="1313857" y="4549"/>
                  <a:pt x="1382362" y="6095"/>
                  <a:pt x="1450334" y="13648"/>
                </a:cubicBezTo>
                <a:cubicBezTo>
                  <a:pt x="1464632" y="15237"/>
                  <a:pt x="1477321" y="23807"/>
                  <a:pt x="1491277" y="27296"/>
                </a:cubicBezTo>
                <a:lnTo>
                  <a:pt x="1600459" y="54591"/>
                </a:lnTo>
                <a:cubicBezTo>
                  <a:pt x="1717796" y="132815"/>
                  <a:pt x="1569341" y="39032"/>
                  <a:pt x="1682346" y="95535"/>
                </a:cubicBezTo>
                <a:cubicBezTo>
                  <a:pt x="1697017" y="102870"/>
                  <a:pt x="1708300" y="116168"/>
                  <a:pt x="1723289" y="122830"/>
                </a:cubicBezTo>
                <a:cubicBezTo>
                  <a:pt x="1749581" y="134515"/>
                  <a:pt x="1781236" y="134166"/>
                  <a:pt x="1805176" y="150126"/>
                </a:cubicBezTo>
                <a:cubicBezTo>
                  <a:pt x="1902669" y="215122"/>
                  <a:pt x="1855236" y="196761"/>
                  <a:pt x="1941653" y="218364"/>
                </a:cubicBezTo>
                <a:cubicBezTo>
                  <a:pt x="1955301" y="227463"/>
                  <a:pt x="1972350" y="232852"/>
                  <a:pt x="1982597" y="245660"/>
                </a:cubicBezTo>
                <a:cubicBezTo>
                  <a:pt x="1991584" y="256893"/>
                  <a:pt x="1989258" y="274027"/>
                  <a:pt x="1996244" y="286603"/>
                </a:cubicBezTo>
                <a:cubicBezTo>
                  <a:pt x="2043074" y="370899"/>
                  <a:pt x="2031969" y="355913"/>
                  <a:pt x="2091779" y="395785"/>
                </a:cubicBezTo>
                <a:cubicBezTo>
                  <a:pt x="2170013" y="513140"/>
                  <a:pt x="2076210" y="364650"/>
                  <a:pt x="2132722" y="477672"/>
                </a:cubicBezTo>
                <a:cubicBezTo>
                  <a:pt x="2140058" y="492343"/>
                  <a:pt x="2150919" y="504967"/>
                  <a:pt x="2160018" y="518615"/>
                </a:cubicBezTo>
                <a:cubicBezTo>
                  <a:pt x="2194317" y="621518"/>
                  <a:pt x="2148051" y="494684"/>
                  <a:pt x="2200961" y="600502"/>
                </a:cubicBezTo>
                <a:cubicBezTo>
                  <a:pt x="2212430" y="623440"/>
                  <a:pt x="2221695" y="674165"/>
                  <a:pt x="2228256" y="696036"/>
                </a:cubicBezTo>
                <a:cubicBezTo>
                  <a:pt x="2278103" y="862196"/>
                  <a:pt x="2237739" y="706672"/>
                  <a:pt x="2269200" y="832514"/>
                </a:cubicBezTo>
                <a:cubicBezTo>
                  <a:pt x="2264651" y="937147"/>
                  <a:pt x="2262085" y="1041884"/>
                  <a:pt x="2255552" y="1146412"/>
                </a:cubicBezTo>
                <a:cubicBezTo>
                  <a:pt x="2244608" y="1321506"/>
                  <a:pt x="2232410" y="1246701"/>
                  <a:pt x="2214609" y="1460311"/>
                </a:cubicBezTo>
                <a:cubicBezTo>
                  <a:pt x="2210060" y="1514902"/>
                  <a:pt x="2203609" y="1569368"/>
                  <a:pt x="2200961" y="1624084"/>
                </a:cubicBezTo>
                <a:cubicBezTo>
                  <a:pt x="2189959" y="1851463"/>
                  <a:pt x="2401231" y="2300483"/>
                  <a:pt x="2173665" y="2306472"/>
                </a:cubicBezTo>
                <a:lnTo>
                  <a:pt x="1655050" y="2320120"/>
                </a:lnTo>
                <a:cubicBezTo>
                  <a:pt x="1562877" y="2350843"/>
                  <a:pt x="1676343" y="2315387"/>
                  <a:pt x="1532221" y="2347415"/>
                </a:cubicBezTo>
                <a:cubicBezTo>
                  <a:pt x="1518177" y="2350536"/>
                  <a:pt x="1505110" y="2357111"/>
                  <a:pt x="1491277" y="2361063"/>
                </a:cubicBezTo>
                <a:cubicBezTo>
                  <a:pt x="1473242" y="2366216"/>
                  <a:pt x="1454883" y="2370162"/>
                  <a:pt x="1436686" y="2374711"/>
                </a:cubicBezTo>
                <a:cubicBezTo>
                  <a:pt x="1404841" y="2370162"/>
                  <a:pt x="1363898" y="2383809"/>
                  <a:pt x="1341152" y="2361063"/>
                </a:cubicBezTo>
                <a:cubicBezTo>
                  <a:pt x="1334225" y="2354136"/>
                  <a:pt x="1390666" y="2273144"/>
                  <a:pt x="1395743" y="2265529"/>
                </a:cubicBezTo>
                <a:cubicBezTo>
                  <a:pt x="1389968" y="2219332"/>
                  <a:pt x="1384717" y="2119336"/>
                  <a:pt x="1354800" y="2074460"/>
                </a:cubicBezTo>
                <a:cubicBezTo>
                  <a:pt x="1336603" y="2047164"/>
                  <a:pt x="1310583" y="2023695"/>
                  <a:pt x="1300209" y="1992573"/>
                </a:cubicBezTo>
                <a:lnTo>
                  <a:pt x="1272913" y="1910687"/>
                </a:lnTo>
                <a:cubicBezTo>
                  <a:pt x="1268364" y="1897039"/>
                  <a:pt x="1267245" y="1881714"/>
                  <a:pt x="1259265" y="1869744"/>
                </a:cubicBezTo>
                <a:cubicBezTo>
                  <a:pt x="1181038" y="1752399"/>
                  <a:pt x="1274829" y="1900870"/>
                  <a:pt x="1218322" y="1787857"/>
                </a:cubicBezTo>
                <a:cubicBezTo>
                  <a:pt x="1210987" y="1773186"/>
                  <a:pt x="1198362" y="1761585"/>
                  <a:pt x="1191027" y="1746914"/>
                </a:cubicBezTo>
                <a:cubicBezTo>
                  <a:pt x="1184593" y="1734047"/>
                  <a:pt x="1181331" y="1719803"/>
                  <a:pt x="1177379" y="1705970"/>
                </a:cubicBezTo>
                <a:cubicBezTo>
                  <a:pt x="1171548" y="1685562"/>
                  <a:pt x="1160991" y="1632252"/>
                  <a:pt x="1150083" y="1610436"/>
                </a:cubicBezTo>
                <a:cubicBezTo>
                  <a:pt x="1142748" y="1595765"/>
                  <a:pt x="1130123" y="1584164"/>
                  <a:pt x="1122788" y="1569493"/>
                </a:cubicBezTo>
                <a:cubicBezTo>
                  <a:pt x="1066285" y="1456488"/>
                  <a:pt x="1160068" y="1604943"/>
                  <a:pt x="1081844" y="1487606"/>
                </a:cubicBezTo>
                <a:cubicBezTo>
                  <a:pt x="1077295" y="1473958"/>
                  <a:pt x="1076177" y="1458633"/>
                  <a:pt x="1068197" y="1446663"/>
                </a:cubicBezTo>
                <a:cubicBezTo>
                  <a:pt x="1053107" y="1424028"/>
                  <a:pt x="1011484" y="1391011"/>
                  <a:pt x="986310" y="1378424"/>
                </a:cubicBezTo>
                <a:cubicBezTo>
                  <a:pt x="973443" y="1371990"/>
                  <a:pt x="958234" y="1371210"/>
                  <a:pt x="945367" y="1364776"/>
                </a:cubicBezTo>
                <a:cubicBezTo>
                  <a:pt x="930696" y="1357441"/>
                  <a:pt x="919095" y="1344816"/>
                  <a:pt x="904424" y="1337481"/>
                </a:cubicBezTo>
                <a:cubicBezTo>
                  <a:pt x="891557" y="1331047"/>
                  <a:pt x="876347" y="1330267"/>
                  <a:pt x="863480" y="1323833"/>
                </a:cubicBezTo>
                <a:cubicBezTo>
                  <a:pt x="848809" y="1316498"/>
                  <a:pt x="837526" y="1303200"/>
                  <a:pt x="822537" y="1296538"/>
                </a:cubicBezTo>
                <a:cubicBezTo>
                  <a:pt x="796245" y="1284853"/>
                  <a:pt x="767946" y="1278341"/>
                  <a:pt x="740650" y="1269242"/>
                </a:cubicBezTo>
                <a:lnTo>
                  <a:pt x="699707" y="1255594"/>
                </a:lnTo>
                <a:cubicBezTo>
                  <a:pt x="686059" y="1241946"/>
                  <a:pt x="674823" y="1225357"/>
                  <a:pt x="658764" y="1214651"/>
                </a:cubicBezTo>
                <a:cubicBezTo>
                  <a:pt x="646794" y="1206671"/>
                  <a:pt x="629055" y="1209990"/>
                  <a:pt x="617821" y="1201003"/>
                </a:cubicBezTo>
                <a:cubicBezTo>
                  <a:pt x="605013" y="1190756"/>
                  <a:pt x="604434" y="1168753"/>
                  <a:pt x="590525" y="1160060"/>
                </a:cubicBezTo>
                <a:cubicBezTo>
                  <a:pt x="566126" y="1144811"/>
                  <a:pt x="532578" y="1148724"/>
                  <a:pt x="508638" y="1132764"/>
                </a:cubicBezTo>
                <a:cubicBezTo>
                  <a:pt x="326872" y="1011588"/>
                  <a:pt x="596268" y="1185997"/>
                  <a:pt x="426752" y="1091821"/>
                </a:cubicBezTo>
                <a:cubicBezTo>
                  <a:pt x="377070" y="1064220"/>
                  <a:pt x="326745" y="1009935"/>
                  <a:pt x="262979" y="1009935"/>
                </a:cubicBezTo>
                <a:lnTo>
                  <a:pt x="17319" y="968991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  <a:p>
            <a:pPr algn="ctr"/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448797" y="3835022"/>
            <a:ext cx="2472291" cy="2429301"/>
          </a:xfrm>
          <a:custGeom>
            <a:avLst/>
            <a:gdLst>
              <a:gd name="connsiteX0" fmla="*/ 29341 w 2472291"/>
              <a:gd name="connsiteY0" fmla="*/ 1473958 h 2429301"/>
              <a:gd name="connsiteX1" fmla="*/ 2046 w 2472291"/>
              <a:gd name="connsiteY1" fmla="*/ 2320119 h 2429301"/>
              <a:gd name="connsiteX2" fmla="*/ 70285 w 2472291"/>
              <a:gd name="connsiteY2" fmla="*/ 2429301 h 2429301"/>
              <a:gd name="connsiteX3" fmla="*/ 152171 w 2472291"/>
              <a:gd name="connsiteY3" fmla="*/ 2415654 h 2429301"/>
              <a:gd name="connsiteX4" fmla="*/ 193114 w 2472291"/>
              <a:gd name="connsiteY4" fmla="*/ 2402006 h 2429301"/>
              <a:gd name="connsiteX5" fmla="*/ 261353 w 2472291"/>
              <a:gd name="connsiteY5" fmla="*/ 2388358 h 2429301"/>
              <a:gd name="connsiteX6" fmla="*/ 343240 w 2472291"/>
              <a:gd name="connsiteY6" fmla="*/ 2347415 h 2429301"/>
              <a:gd name="connsiteX7" fmla="*/ 384183 w 2472291"/>
              <a:gd name="connsiteY7" fmla="*/ 2320119 h 2429301"/>
              <a:gd name="connsiteX8" fmla="*/ 452422 w 2472291"/>
              <a:gd name="connsiteY8" fmla="*/ 2306472 h 2429301"/>
              <a:gd name="connsiteX9" fmla="*/ 820911 w 2472291"/>
              <a:gd name="connsiteY9" fmla="*/ 2292824 h 2429301"/>
              <a:gd name="connsiteX10" fmla="*/ 998332 w 2472291"/>
              <a:gd name="connsiteY10" fmla="*/ 2320119 h 2429301"/>
              <a:gd name="connsiteX11" fmla="*/ 1243992 w 2472291"/>
              <a:gd name="connsiteY11" fmla="*/ 2306472 h 2429301"/>
              <a:gd name="connsiteX12" fmla="*/ 1284935 w 2472291"/>
              <a:gd name="connsiteY12" fmla="*/ 2265528 h 2429301"/>
              <a:gd name="connsiteX13" fmla="*/ 1366822 w 2472291"/>
              <a:gd name="connsiteY13" fmla="*/ 2238233 h 2429301"/>
              <a:gd name="connsiteX14" fmla="*/ 1462356 w 2472291"/>
              <a:gd name="connsiteY14" fmla="*/ 2183642 h 2429301"/>
              <a:gd name="connsiteX15" fmla="*/ 1516947 w 2472291"/>
              <a:gd name="connsiteY15" fmla="*/ 2156346 h 2429301"/>
              <a:gd name="connsiteX16" fmla="*/ 1776255 w 2472291"/>
              <a:gd name="connsiteY16" fmla="*/ 2129051 h 2429301"/>
              <a:gd name="connsiteX17" fmla="*/ 1803550 w 2472291"/>
              <a:gd name="connsiteY17" fmla="*/ 2074460 h 2429301"/>
              <a:gd name="connsiteX18" fmla="*/ 1817198 w 2472291"/>
              <a:gd name="connsiteY18" fmla="*/ 2033516 h 2429301"/>
              <a:gd name="connsiteX19" fmla="*/ 1858141 w 2472291"/>
              <a:gd name="connsiteY19" fmla="*/ 1992573 h 2429301"/>
              <a:gd name="connsiteX20" fmla="*/ 1871789 w 2472291"/>
              <a:gd name="connsiteY20" fmla="*/ 1937982 h 2429301"/>
              <a:gd name="connsiteX21" fmla="*/ 1912732 w 2472291"/>
              <a:gd name="connsiteY21" fmla="*/ 1924334 h 2429301"/>
              <a:gd name="connsiteX22" fmla="*/ 1967323 w 2472291"/>
              <a:gd name="connsiteY22" fmla="*/ 1842448 h 2429301"/>
              <a:gd name="connsiteX23" fmla="*/ 2035562 w 2472291"/>
              <a:gd name="connsiteY23" fmla="*/ 1719618 h 2429301"/>
              <a:gd name="connsiteX24" fmla="*/ 2240279 w 2472291"/>
              <a:gd name="connsiteY24" fmla="*/ 1665027 h 2429301"/>
              <a:gd name="connsiteX25" fmla="*/ 2376756 w 2472291"/>
              <a:gd name="connsiteY25" fmla="*/ 1528549 h 2429301"/>
              <a:gd name="connsiteX26" fmla="*/ 2417700 w 2472291"/>
              <a:gd name="connsiteY26" fmla="*/ 1501254 h 2429301"/>
              <a:gd name="connsiteX27" fmla="*/ 2444995 w 2472291"/>
              <a:gd name="connsiteY27" fmla="*/ 1460310 h 2429301"/>
              <a:gd name="connsiteX28" fmla="*/ 2472291 w 2472291"/>
              <a:gd name="connsiteY28" fmla="*/ 1378424 h 2429301"/>
              <a:gd name="connsiteX29" fmla="*/ 2458643 w 2472291"/>
              <a:gd name="connsiteY29" fmla="*/ 887104 h 2429301"/>
              <a:gd name="connsiteX30" fmla="*/ 2404052 w 2472291"/>
              <a:gd name="connsiteY30" fmla="*/ 805218 h 2429301"/>
              <a:gd name="connsiteX31" fmla="*/ 2376756 w 2472291"/>
              <a:gd name="connsiteY31" fmla="*/ 655092 h 2429301"/>
              <a:gd name="connsiteX32" fmla="*/ 2349461 w 2472291"/>
              <a:gd name="connsiteY32" fmla="*/ 614149 h 2429301"/>
              <a:gd name="connsiteX33" fmla="*/ 2335813 w 2472291"/>
              <a:gd name="connsiteY33" fmla="*/ 518615 h 2429301"/>
              <a:gd name="connsiteX34" fmla="*/ 2322165 w 2472291"/>
              <a:gd name="connsiteY34" fmla="*/ 477672 h 2429301"/>
              <a:gd name="connsiteX35" fmla="*/ 2253926 w 2472291"/>
              <a:gd name="connsiteY35" fmla="*/ 27295 h 2429301"/>
              <a:gd name="connsiteX36" fmla="*/ 2131097 w 2472291"/>
              <a:gd name="connsiteY36" fmla="*/ 54591 h 2429301"/>
              <a:gd name="connsiteX37" fmla="*/ 2076505 w 2472291"/>
              <a:gd name="connsiteY37" fmla="*/ 68239 h 2429301"/>
              <a:gd name="connsiteX38" fmla="*/ 1980971 w 2472291"/>
              <a:gd name="connsiteY38" fmla="*/ 109182 h 2429301"/>
              <a:gd name="connsiteX39" fmla="*/ 1817198 w 2472291"/>
              <a:gd name="connsiteY39" fmla="*/ 150125 h 2429301"/>
              <a:gd name="connsiteX40" fmla="*/ 1762607 w 2472291"/>
              <a:gd name="connsiteY40" fmla="*/ 136478 h 2429301"/>
              <a:gd name="connsiteX41" fmla="*/ 1653425 w 2472291"/>
              <a:gd name="connsiteY41" fmla="*/ 122830 h 2429301"/>
              <a:gd name="connsiteX42" fmla="*/ 1571538 w 2472291"/>
              <a:gd name="connsiteY42" fmla="*/ 95534 h 2429301"/>
              <a:gd name="connsiteX43" fmla="*/ 1530595 w 2472291"/>
              <a:gd name="connsiteY43" fmla="*/ 81886 h 2429301"/>
              <a:gd name="connsiteX44" fmla="*/ 1489652 w 2472291"/>
              <a:gd name="connsiteY44" fmla="*/ 54591 h 2429301"/>
              <a:gd name="connsiteX45" fmla="*/ 1448708 w 2472291"/>
              <a:gd name="connsiteY45" fmla="*/ 13648 h 2429301"/>
              <a:gd name="connsiteX46" fmla="*/ 1394117 w 2472291"/>
              <a:gd name="connsiteY46" fmla="*/ 0 h 2429301"/>
              <a:gd name="connsiteX47" fmla="*/ 1339526 w 2472291"/>
              <a:gd name="connsiteY47" fmla="*/ 13648 h 2429301"/>
              <a:gd name="connsiteX48" fmla="*/ 1353174 w 2472291"/>
              <a:gd name="connsiteY48" fmla="*/ 81886 h 2429301"/>
              <a:gd name="connsiteX49" fmla="*/ 1366822 w 2472291"/>
              <a:gd name="connsiteY49" fmla="*/ 177421 h 2429301"/>
              <a:gd name="connsiteX50" fmla="*/ 1353174 w 2472291"/>
              <a:gd name="connsiteY50" fmla="*/ 368489 h 2429301"/>
              <a:gd name="connsiteX51" fmla="*/ 1325879 w 2472291"/>
              <a:gd name="connsiteY51" fmla="*/ 409433 h 2429301"/>
              <a:gd name="connsiteX52" fmla="*/ 1284935 w 2472291"/>
              <a:gd name="connsiteY52" fmla="*/ 464024 h 2429301"/>
              <a:gd name="connsiteX53" fmla="*/ 1271288 w 2472291"/>
              <a:gd name="connsiteY53" fmla="*/ 504967 h 2429301"/>
              <a:gd name="connsiteX54" fmla="*/ 1257640 w 2472291"/>
              <a:gd name="connsiteY54" fmla="*/ 559558 h 2429301"/>
              <a:gd name="connsiteX55" fmla="*/ 1189401 w 2472291"/>
              <a:gd name="connsiteY55" fmla="*/ 641445 h 2429301"/>
              <a:gd name="connsiteX56" fmla="*/ 1148458 w 2472291"/>
              <a:gd name="connsiteY56" fmla="*/ 655092 h 2429301"/>
              <a:gd name="connsiteX57" fmla="*/ 1107514 w 2472291"/>
              <a:gd name="connsiteY57" fmla="*/ 750627 h 2429301"/>
              <a:gd name="connsiteX58" fmla="*/ 1093867 w 2472291"/>
              <a:gd name="connsiteY58" fmla="*/ 791570 h 2429301"/>
              <a:gd name="connsiteX59" fmla="*/ 1039276 w 2472291"/>
              <a:gd name="connsiteY59" fmla="*/ 873457 h 2429301"/>
              <a:gd name="connsiteX60" fmla="*/ 1011980 w 2472291"/>
              <a:gd name="connsiteY60" fmla="*/ 914400 h 2429301"/>
              <a:gd name="connsiteX61" fmla="*/ 943741 w 2472291"/>
              <a:gd name="connsiteY61" fmla="*/ 1023582 h 2429301"/>
              <a:gd name="connsiteX62" fmla="*/ 930094 w 2472291"/>
              <a:gd name="connsiteY62" fmla="*/ 1064525 h 2429301"/>
              <a:gd name="connsiteX63" fmla="*/ 848207 w 2472291"/>
              <a:gd name="connsiteY63" fmla="*/ 1105469 h 2429301"/>
              <a:gd name="connsiteX64" fmla="*/ 807264 w 2472291"/>
              <a:gd name="connsiteY64" fmla="*/ 1132764 h 2429301"/>
              <a:gd name="connsiteX65" fmla="*/ 779968 w 2472291"/>
              <a:gd name="connsiteY65" fmla="*/ 1173707 h 2429301"/>
              <a:gd name="connsiteX66" fmla="*/ 793616 w 2472291"/>
              <a:gd name="connsiteY66" fmla="*/ 1241946 h 2429301"/>
              <a:gd name="connsiteX67" fmla="*/ 739025 w 2472291"/>
              <a:gd name="connsiteY67" fmla="*/ 1282889 h 2429301"/>
              <a:gd name="connsiteX68" fmla="*/ 629843 w 2472291"/>
              <a:gd name="connsiteY68" fmla="*/ 1310185 h 2429301"/>
              <a:gd name="connsiteX69" fmla="*/ 588900 w 2472291"/>
              <a:gd name="connsiteY69" fmla="*/ 1337480 h 2429301"/>
              <a:gd name="connsiteX70" fmla="*/ 288649 w 2472291"/>
              <a:gd name="connsiteY70" fmla="*/ 1378424 h 2429301"/>
              <a:gd name="connsiteX71" fmla="*/ 206762 w 2472291"/>
              <a:gd name="connsiteY71" fmla="*/ 1405719 h 2429301"/>
              <a:gd name="connsiteX72" fmla="*/ 165819 w 2472291"/>
              <a:gd name="connsiteY72" fmla="*/ 1419367 h 2429301"/>
              <a:gd name="connsiteX73" fmla="*/ 83932 w 2472291"/>
              <a:gd name="connsiteY73" fmla="*/ 1460310 h 2429301"/>
              <a:gd name="connsiteX74" fmla="*/ 29341 w 2472291"/>
              <a:gd name="connsiteY74" fmla="*/ 1473958 h 242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472291" h="2429301">
                <a:moveTo>
                  <a:pt x="29341" y="1473958"/>
                </a:moveTo>
                <a:cubicBezTo>
                  <a:pt x="15693" y="1617259"/>
                  <a:pt x="-6926" y="1799727"/>
                  <a:pt x="2046" y="2320119"/>
                </a:cubicBezTo>
                <a:cubicBezTo>
                  <a:pt x="3368" y="2396794"/>
                  <a:pt x="23165" y="2397889"/>
                  <a:pt x="70285" y="2429301"/>
                </a:cubicBezTo>
                <a:cubicBezTo>
                  <a:pt x="97580" y="2424752"/>
                  <a:pt x="125158" y="2421657"/>
                  <a:pt x="152171" y="2415654"/>
                </a:cubicBezTo>
                <a:cubicBezTo>
                  <a:pt x="166214" y="2412533"/>
                  <a:pt x="179158" y="2405495"/>
                  <a:pt x="193114" y="2402006"/>
                </a:cubicBezTo>
                <a:cubicBezTo>
                  <a:pt x="215618" y="2396380"/>
                  <a:pt x="238607" y="2392907"/>
                  <a:pt x="261353" y="2388358"/>
                </a:cubicBezTo>
                <a:cubicBezTo>
                  <a:pt x="378708" y="2310124"/>
                  <a:pt x="230218" y="2403927"/>
                  <a:pt x="343240" y="2347415"/>
                </a:cubicBezTo>
                <a:cubicBezTo>
                  <a:pt x="357911" y="2340079"/>
                  <a:pt x="368825" y="2325878"/>
                  <a:pt x="384183" y="2320119"/>
                </a:cubicBezTo>
                <a:cubicBezTo>
                  <a:pt x="405903" y="2311974"/>
                  <a:pt x="429676" y="2311021"/>
                  <a:pt x="452422" y="2306472"/>
                </a:cubicBezTo>
                <a:cubicBezTo>
                  <a:pt x="581567" y="2220373"/>
                  <a:pt x="495105" y="2266407"/>
                  <a:pt x="820911" y="2292824"/>
                </a:cubicBezTo>
                <a:cubicBezTo>
                  <a:pt x="880551" y="2297660"/>
                  <a:pt x="939192" y="2311021"/>
                  <a:pt x="998332" y="2320119"/>
                </a:cubicBezTo>
                <a:cubicBezTo>
                  <a:pt x="1080219" y="2315570"/>
                  <a:pt x="1163428" y="2321818"/>
                  <a:pt x="1243992" y="2306472"/>
                </a:cubicBezTo>
                <a:cubicBezTo>
                  <a:pt x="1262952" y="2302861"/>
                  <a:pt x="1268063" y="2274901"/>
                  <a:pt x="1284935" y="2265528"/>
                </a:cubicBezTo>
                <a:cubicBezTo>
                  <a:pt x="1310086" y="2251555"/>
                  <a:pt x="1366822" y="2238233"/>
                  <a:pt x="1366822" y="2238233"/>
                </a:cubicBezTo>
                <a:cubicBezTo>
                  <a:pt x="1436117" y="2168936"/>
                  <a:pt x="1374376" y="2216634"/>
                  <a:pt x="1462356" y="2183642"/>
                </a:cubicBezTo>
                <a:cubicBezTo>
                  <a:pt x="1481406" y="2176498"/>
                  <a:pt x="1497897" y="2163490"/>
                  <a:pt x="1516947" y="2156346"/>
                </a:cubicBezTo>
                <a:cubicBezTo>
                  <a:pt x="1588858" y="2129379"/>
                  <a:pt x="1731587" y="2132029"/>
                  <a:pt x="1776255" y="2129051"/>
                </a:cubicBezTo>
                <a:cubicBezTo>
                  <a:pt x="1785353" y="2110854"/>
                  <a:pt x="1795536" y="2093160"/>
                  <a:pt x="1803550" y="2074460"/>
                </a:cubicBezTo>
                <a:cubicBezTo>
                  <a:pt x="1809217" y="2061237"/>
                  <a:pt x="1809218" y="2045486"/>
                  <a:pt x="1817198" y="2033516"/>
                </a:cubicBezTo>
                <a:cubicBezTo>
                  <a:pt x="1827904" y="2017457"/>
                  <a:pt x="1844493" y="2006221"/>
                  <a:pt x="1858141" y="1992573"/>
                </a:cubicBezTo>
                <a:cubicBezTo>
                  <a:pt x="1862690" y="1974376"/>
                  <a:pt x="1860072" y="1952629"/>
                  <a:pt x="1871789" y="1937982"/>
                </a:cubicBezTo>
                <a:cubicBezTo>
                  <a:pt x="1880776" y="1926748"/>
                  <a:pt x="1902560" y="1934506"/>
                  <a:pt x="1912732" y="1924334"/>
                </a:cubicBezTo>
                <a:cubicBezTo>
                  <a:pt x="1935929" y="1901137"/>
                  <a:pt x="1956949" y="1873570"/>
                  <a:pt x="1967323" y="1842448"/>
                </a:cubicBezTo>
                <a:cubicBezTo>
                  <a:pt x="1978872" y="1807800"/>
                  <a:pt x="2001432" y="1728150"/>
                  <a:pt x="2035562" y="1719618"/>
                </a:cubicBezTo>
                <a:cubicBezTo>
                  <a:pt x="2213292" y="1675186"/>
                  <a:pt x="2145952" y="1696469"/>
                  <a:pt x="2240279" y="1665027"/>
                </a:cubicBezTo>
                <a:cubicBezTo>
                  <a:pt x="2313066" y="1555846"/>
                  <a:pt x="2267576" y="1601335"/>
                  <a:pt x="2376756" y="1528549"/>
                </a:cubicBezTo>
                <a:lnTo>
                  <a:pt x="2417700" y="1501254"/>
                </a:lnTo>
                <a:cubicBezTo>
                  <a:pt x="2426798" y="1487606"/>
                  <a:pt x="2438333" y="1475299"/>
                  <a:pt x="2444995" y="1460310"/>
                </a:cubicBezTo>
                <a:cubicBezTo>
                  <a:pt x="2456680" y="1434018"/>
                  <a:pt x="2472291" y="1378424"/>
                  <a:pt x="2472291" y="1378424"/>
                </a:cubicBezTo>
                <a:cubicBezTo>
                  <a:pt x="2467742" y="1214651"/>
                  <a:pt x="2478011" y="1049792"/>
                  <a:pt x="2458643" y="887104"/>
                </a:cubicBezTo>
                <a:cubicBezTo>
                  <a:pt x="2454765" y="854529"/>
                  <a:pt x="2404052" y="805218"/>
                  <a:pt x="2404052" y="805218"/>
                </a:cubicBezTo>
                <a:cubicBezTo>
                  <a:pt x="2399347" y="767579"/>
                  <a:pt x="2397795" y="697170"/>
                  <a:pt x="2376756" y="655092"/>
                </a:cubicBezTo>
                <a:cubicBezTo>
                  <a:pt x="2369421" y="640421"/>
                  <a:pt x="2358559" y="627797"/>
                  <a:pt x="2349461" y="614149"/>
                </a:cubicBezTo>
                <a:cubicBezTo>
                  <a:pt x="2344912" y="582304"/>
                  <a:pt x="2342122" y="550158"/>
                  <a:pt x="2335813" y="518615"/>
                </a:cubicBezTo>
                <a:cubicBezTo>
                  <a:pt x="2332992" y="504508"/>
                  <a:pt x="2323010" y="492033"/>
                  <a:pt x="2322165" y="477672"/>
                </a:cubicBezTo>
                <a:cubicBezTo>
                  <a:pt x="2295724" y="28188"/>
                  <a:pt x="2436471" y="118569"/>
                  <a:pt x="2253926" y="27295"/>
                </a:cubicBezTo>
                <a:lnTo>
                  <a:pt x="2131097" y="54591"/>
                </a:lnTo>
                <a:cubicBezTo>
                  <a:pt x="2112820" y="58809"/>
                  <a:pt x="2094068" y="61653"/>
                  <a:pt x="2076505" y="68239"/>
                </a:cubicBezTo>
                <a:cubicBezTo>
                  <a:pt x="1998390" y="97532"/>
                  <a:pt x="2048750" y="92237"/>
                  <a:pt x="1980971" y="109182"/>
                </a:cubicBezTo>
                <a:cubicBezTo>
                  <a:pt x="1798460" y="154811"/>
                  <a:pt x="1913584" y="117998"/>
                  <a:pt x="1817198" y="150125"/>
                </a:cubicBezTo>
                <a:cubicBezTo>
                  <a:pt x="1799001" y="145576"/>
                  <a:pt x="1781109" y="139562"/>
                  <a:pt x="1762607" y="136478"/>
                </a:cubicBezTo>
                <a:cubicBezTo>
                  <a:pt x="1726429" y="130448"/>
                  <a:pt x="1689288" y="130515"/>
                  <a:pt x="1653425" y="122830"/>
                </a:cubicBezTo>
                <a:cubicBezTo>
                  <a:pt x="1625291" y="116801"/>
                  <a:pt x="1598834" y="104633"/>
                  <a:pt x="1571538" y="95534"/>
                </a:cubicBezTo>
                <a:cubicBezTo>
                  <a:pt x="1557890" y="90985"/>
                  <a:pt x="1542565" y="89866"/>
                  <a:pt x="1530595" y="81886"/>
                </a:cubicBezTo>
                <a:cubicBezTo>
                  <a:pt x="1516947" y="72788"/>
                  <a:pt x="1502253" y="65091"/>
                  <a:pt x="1489652" y="54591"/>
                </a:cubicBezTo>
                <a:cubicBezTo>
                  <a:pt x="1474824" y="42235"/>
                  <a:pt x="1465466" y="23224"/>
                  <a:pt x="1448708" y="13648"/>
                </a:cubicBezTo>
                <a:cubicBezTo>
                  <a:pt x="1432422" y="4342"/>
                  <a:pt x="1412314" y="4549"/>
                  <a:pt x="1394117" y="0"/>
                </a:cubicBezTo>
                <a:cubicBezTo>
                  <a:pt x="1375920" y="4549"/>
                  <a:pt x="1347914" y="-3129"/>
                  <a:pt x="1339526" y="13648"/>
                </a:cubicBezTo>
                <a:cubicBezTo>
                  <a:pt x="1329152" y="34396"/>
                  <a:pt x="1349360" y="59005"/>
                  <a:pt x="1353174" y="81886"/>
                </a:cubicBezTo>
                <a:cubicBezTo>
                  <a:pt x="1358463" y="113617"/>
                  <a:pt x="1362273" y="145576"/>
                  <a:pt x="1366822" y="177421"/>
                </a:cubicBezTo>
                <a:cubicBezTo>
                  <a:pt x="1362273" y="241110"/>
                  <a:pt x="1364270" y="305609"/>
                  <a:pt x="1353174" y="368489"/>
                </a:cubicBezTo>
                <a:cubicBezTo>
                  <a:pt x="1350323" y="384642"/>
                  <a:pt x="1335413" y="396086"/>
                  <a:pt x="1325879" y="409433"/>
                </a:cubicBezTo>
                <a:cubicBezTo>
                  <a:pt x="1312658" y="427943"/>
                  <a:pt x="1298583" y="445827"/>
                  <a:pt x="1284935" y="464024"/>
                </a:cubicBezTo>
                <a:cubicBezTo>
                  <a:pt x="1280386" y="477672"/>
                  <a:pt x="1275240" y="491135"/>
                  <a:pt x="1271288" y="504967"/>
                </a:cubicBezTo>
                <a:cubicBezTo>
                  <a:pt x="1266135" y="523002"/>
                  <a:pt x="1265029" y="542318"/>
                  <a:pt x="1257640" y="559558"/>
                </a:cubicBezTo>
                <a:cubicBezTo>
                  <a:pt x="1247570" y="583054"/>
                  <a:pt x="1209074" y="628330"/>
                  <a:pt x="1189401" y="641445"/>
                </a:cubicBezTo>
                <a:cubicBezTo>
                  <a:pt x="1177431" y="649425"/>
                  <a:pt x="1162106" y="650543"/>
                  <a:pt x="1148458" y="655092"/>
                </a:cubicBezTo>
                <a:cubicBezTo>
                  <a:pt x="1120053" y="768711"/>
                  <a:pt x="1154641" y="656373"/>
                  <a:pt x="1107514" y="750627"/>
                </a:cubicBezTo>
                <a:cubicBezTo>
                  <a:pt x="1101081" y="763494"/>
                  <a:pt x="1100853" y="778994"/>
                  <a:pt x="1093867" y="791570"/>
                </a:cubicBezTo>
                <a:cubicBezTo>
                  <a:pt x="1077936" y="820247"/>
                  <a:pt x="1057473" y="846161"/>
                  <a:pt x="1039276" y="873457"/>
                </a:cubicBezTo>
                <a:cubicBezTo>
                  <a:pt x="1030177" y="887105"/>
                  <a:pt x="1018072" y="899171"/>
                  <a:pt x="1011980" y="914400"/>
                </a:cubicBezTo>
                <a:cubicBezTo>
                  <a:pt x="977517" y="1000560"/>
                  <a:pt x="1002008" y="965316"/>
                  <a:pt x="943741" y="1023582"/>
                </a:cubicBezTo>
                <a:cubicBezTo>
                  <a:pt x="939192" y="1037230"/>
                  <a:pt x="939081" y="1053292"/>
                  <a:pt x="930094" y="1064525"/>
                </a:cubicBezTo>
                <a:cubicBezTo>
                  <a:pt x="904019" y="1097118"/>
                  <a:pt x="881172" y="1088986"/>
                  <a:pt x="848207" y="1105469"/>
                </a:cubicBezTo>
                <a:cubicBezTo>
                  <a:pt x="833536" y="1112804"/>
                  <a:pt x="820912" y="1123666"/>
                  <a:pt x="807264" y="1132764"/>
                </a:cubicBezTo>
                <a:cubicBezTo>
                  <a:pt x="798165" y="1146412"/>
                  <a:pt x="782003" y="1157431"/>
                  <a:pt x="779968" y="1173707"/>
                </a:cubicBezTo>
                <a:cubicBezTo>
                  <a:pt x="777091" y="1196725"/>
                  <a:pt x="801761" y="1220226"/>
                  <a:pt x="793616" y="1241946"/>
                </a:cubicBezTo>
                <a:cubicBezTo>
                  <a:pt x="785629" y="1263244"/>
                  <a:pt x="758774" y="1271604"/>
                  <a:pt x="739025" y="1282889"/>
                </a:cubicBezTo>
                <a:cubicBezTo>
                  <a:pt x="716427" y="1295802"/>
                  <a:pt x="647124" y="1306729"/>
                  <a:pt x="629843" y="1310185"/>
                </a:cubicBezTo>
                <a:cubicBezTo>
                  <a:pt x="616195" y="1319283"/>
                  <a:pt x="604984" y="1334263"/>
                  <a:pt x="588900" y="1337480"/>
                </a:cubicBezTo>
                <a:cubicBezTo>
                  <a:pt x="489852" y="1357290"/>
                  <a:pt x="288649" y="1378424"/>
                  <a:pt x="288649" y="1378424"/>
                </a:cubicBezTo>
                <a:lnTo>
                  <a:pt x="206762" y="1405719"/>
                </a:lnTo>
                <a:cubicBezTo>
                  <a:pt x="193114" y="1410268"/>
                  <a:pt x="177789" y="1411387"/>
                  <a:pt x="165819" y="1419367"/>
                </a:cubicBezTo>
                <a:cubicBezTo>
                  <a:pt x="136330" y="1439027"/>
                  <a:pt x="119892" y="1455173"/>
                  <a:pt x="83932" y="1460310"/>
                </a:cubicBezTo>
                <a:cubicBezTo>
                  <a:pt x="65918" y="1462883"/>
                  <a:pt x="42989" y="1330657"/>
                  <a:pt x="29341" y="1473958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105987" y="3862317"/>
            <a:ext cx="2512708" cy="2389983"/>
          </a:xfrm>
          <a:custGeom>
            <a:avLst/>
            <a:gdLst>
              <a:gd name="connsiteX0" fmla="*/ 1034670 w 2512708"/>
              <a:gd name="connsiteY0" fmla="*/ 40944 h 2389983"/>
              <a:gd name="connsiteX1" fmla="*/ 775362 w 2512708"/>
              <a:gd name="connsiteY1" fmla="*/ 0 h 2389983"/>
              <a:gd name="connsiteX2" fmla="*/ 215804 w 2512708"/>
              <a:gd name="connsiteY2" fmla="*/ 13648 h 2389983"/>
              <a:gd name="connsiteX3" fmla="*/ 120270 w 2512708"/>
              <a:gd name="connsiteY3" fmla="*/ 68239 h 2389983"/>
              <a:gd name="connsiteX4" fmla="*/ 106622 w 2512708"/>
              <a:gd name="connsiteY4" fmla="*/ 286603 h 2389983"/>
              <a:gd name="connsiteX5" fmla="*/ 65679 w 2512708"/>
              <a:gd name="connsiteY5" fmla="*/ 423081 h 2389983"/>
              <a:gd name="connsiteX6" fmla="*/ 52031 w 2512708"/>
              <a:gd name="connsiteY6" fmla="*/ 477672 h 2389983"/>
              <a:gd name="connsiteX7" fmla="*/ 38383 w 2512708"/>
              <a:gd name="connsiteY7" fmla="*/ 559559 h 2389983"/>
              <a:gd name="connsiteX8" fmla="*/ 24735 w 2512708"/>
              <a:gd name="connsiteY8" fmla="*/ 627797 h 2389983"/>
              <a:gd name="connsiteX9" fmla="*/ 24735 w 2512708"/>
              <a:gd name="connsiteY9" fmla="*/ 1460311 h 2389983"/>
              <a:gd name="connsiteX10" fmla="*/ 79326 w 2512708"/>
              <a:gd name="connsiteY10" fmla="*/ 1542197 h 2389983"/>
              <a:gd name="connsiteX11" fmla="*/ 92974 w 2512708"/>
              <a:gd name="connsiteY11" fmla="*/ 1583141 h 2389983"/>
              <a:gd name="connsiteX12" fmla="*/ 133917 w 2512708"/>
              <a:gd name="connsiteY12" fmla="*/ 1610436 h 2389983"/>
              <a:gd name="connsiteX13" fmla="*/ 202156 w 2512708"/>
              <a:gd name="connsiteY13" fmla="*/ 1733266 h 2389983"/>
              <a:gd name="connsiteX14" fmla="*/ 229452 w 2512708"/>
              <a:gd name="connsiteY14" fmla="*/ 1774209 h 2389983"/>
              <a:gd name="connsiteX15" fmla="*/ 284043 w 2512708"/>
              <a:gd name="connsiteY15" fmla="*/ 1856096 h 2389983"/>
              <a:gd name="connsiteX16" fmla="*/ 311338 w 2512708"/>
              <a:gd name="connsiteY16" fmla="*/ 1897039 h 2389983"/>
              <a:gd name="connsiteX17" fmla="*/ 352282 w 2512708"/>
              <a:gd name="connsiteY17" fmla="*/ 1937983 h 2389983"/>
              <a:gd name="connsiteX18" fmla="*/ 379577 w 2512708"/>
              <a:gd name="connsiteY18" fmla="*/ 1978926 h 2389983"/>
              <a:gd name="connsiteX19" fmla="*/ 434168 w 2512708"/>
              <a:gd name="connsiteY19" fmla="*/ 2006221 h 2389983"/>
              <a:gd name="connsiteX20" fmla="*/ 475112 w 2512708"/>
              <a:gd name="connsiteY20" fmla="*/ 2047165 h 2389983"/>
              <a:gd name="connsiteX21" fmla="*/ 529703 w 2512708"/>
              <a:gd name="connsiteY21" fmla="*/ 2060812 h 2389983"/>
              <a:gd name="connsiteX22" fmla="*/ 584294 w 2512708"/>
              <a:gd name="connsiteY22" fmla="*/ 2088108 h 2389983"/>
              <a:gd name="connsiteX23" fmla="*/ 625237 w 2512708"/>
              <a:gd name="connsiteY23" fmla="*/ 2115403 h 2389983"/>
              <a:gd name="connsiteX24" fmla="*/ 666180 w 2512708"/>
              <a:gd name="connsiteY24" fmla="*/ 2129051 h 2389983"/>
              <a:gd name="connsiteX25" fmla="*/ 802658 w 2512708"/>
              <a:gd name="connsiteY25" fmla="*/ 2183642 h 2389983"/>
              <a:gd name="connsiteX26" fmla="*/ 843601 w 2512708"/>
              <a:gd name="connsiteY26" fmla="*/ 2197290 h 2389983"/>
              <a:gd name="connsiteX27" fmla="*/ 884544 w 2512708"/>
              <a:gd name="connsiteY27" fmla="*/ 2210938 h 2389983"/>
              <a:gd name="connsiteX28" fmla="*/ 1075613 w 2512708"/>
              <a:gd name="connsiteY28" fmla="*/ 2251881 h 2389983"/>
              <a:gd name="connsiteX29" fmla="*/ 1116556 w 2512708"/>
              <a:gd name="connsiteY29" fmla="*/ 2265529 h 2389983"/>
              <a:gd name="connsiteX30" fmla="*/ 1157500 w 2512708"/>
              <a:gd name="connsiteY30" fmla="*/ 2292824 h 2389983"/>
              <a:gd name="connsiteX31" fmla="*/ 1266682 w 2512708"/>
              <a:gd name="connsiteY31" fmla="*/ 2306472 h 2389983"/>
              <a:gd name="connsiteX32" fmla="*/ 1525989 w 2512708"/>
              <a:gd name="connsiteY32" fmla="*/ 2279177 h 2389983"/>
              <a:gd name="connsiteX33" fmla="*/ 1566932 w 2512708"/>
              <a:gd name="connsiteY33" fmla="*/ 2265529 h 2389983"/>
              <a:gd name="connsiteX34" fmla="*/ 1662467 w 2512708"/>
              <a:gd name="connsiteY34" fmla="*/ 2238233 h 2389983"/>
              <a:gd name="connsiteX35" fmla="*/ 1717058 w 2512708"/>
              <a:gd name="connsiteY35" fmla="*/ 2210938 h 2389983"/>
              <a:gd name="connsiteX36" fmla="*/ 1785297 w 2512708"/>
              <a:gd name="connsiteY36" fmla="*/ 2197290 h 2389983"/>
              <a:gd name="connsiteX37" fmla="*/ 2112843 w 2512708"/>
              <a:gd name="connsiteY37" fmla="*/ 2224585 h 2389983"/>
              <a:gd name="connsiteX38" fmla="*/ 2222025 w 2512708"/>
              <a:gd name="connsiteY38" fmla="*/ 2251881 h 2389983"/>
              <a:gd name="connsiteX39" fmla="*/ 2262968 w 2512708"/>
              <a:gd name="connsiteY39" fmla="*/ 2265529 h 2389983"/>
              <a:gd name="connsiteX40" fmla="*/ 2303912 w 2512708"/>
              <a:gd name="connsiteY40" fmla="*/ 2292824 h 2389983"/>
              <a:gd name="connsiteX41" fmla="*/ 2344855 w 2512708"/>
              <a:gd name="connsiteY41" fmla="*/ 2306472 h 2389983"/>
              <a:gd name="connsiteX42" fmla="*/ 2426741 w 2512708"/>
              <a:gd name="connsiteY42" fmla="*/ 2347415 h 2389983"/>
              <a:gd name="connsiteX43" fmla="*/ 2508628 w 2512708"/>
              <a:gd name="connsiteY43" fmla="*/ 2388359 h 2389983"/>
              <a:gd name="connsiteX44" fmla="*/ 2494980 w 2512708"/>
              <a:gd name="connsiteY44" fmla="*/ 2347415 h 2389983"/>
              <a:gd name="connsiteX45" fmla="*/ 2372150 w 2512708"/>
              <a:gd name="connsiteY45" fmla="*/ 2333768 h 2389983"/>
              <a:gd name="connsiteX46" fmla="*/ 2385798 w 2512708"/>
              <a:gd name="connsiteY46" fmla="*/ 1992574 h 2389983"/>
              <a:gd name="connsiteX47" fmla="*/ 2399446 w 2512708"/>
              <a:gd name="connsiteY47" fmla="*/ 1951630 h 2389983"/>
              <a:gd name="connsiteX48" fmla="*/ 2426741 w 2512708"/>
              <a:gd name="connsiteY48" fmla="*/ 1760562 h 2389983"/>
              <a:gd name="connsiteX49" fmla="*/ 2044604 w 2512708"/>
              <a:gd name="connsiteY49" fmla="*/ 1392072 h 2389983"/>
              <a:gd name="connsiteX50" fmla="*/ 1976365 w 2512708"/>
              <a:gd name="connsiteY50" fmla="*/ 1378424 h 2389983"/>
              <a:gd name="connsiteX51" fmla="*/ 1921774 w 2512708"/>
              <a:gd name="connsiteY51" fmla="*/ 1337481 h 2389983"/>
              <a:gd name="connsiteX52" fmla="*/ 1826240 w 2512708"/>
              <a:gd name="connsiteY52" fmla="*/ 1296538 h 2389983"/>
              <a:gd name="connsiteX53" fmla="*/ 1812592 w 2512708"/>
              <a:gd name="connsiteY53" fmla="*/ 1241947 h 2389983"/>
              <a:gd name="connsiteX54" fmla="*/ 1771649 w 2512708"/>
              <a:gd name="connsiteY54" fmla="*/ 1228299 h 2389983"/>
              <a:gd name="connsiteX55" fmla="*/ 1744353 w 2512708"/>
              <a:gd name="connsiteY55" fmla="*/ 1187356 h 2389983"/>
              <a:gd name="connsiteX56" fmla="*/ 1621523 w 2512708"/>
              <a:gd name="connsiteY56" fmla="*/ 1091821 h 2389983"/>
              <a:gd name="connsiteX57" fmla="*/ 1566932 w 2512708"/>
              <a:gd name="connsiteY57" fmla="*/ 1064526 h 2389983"/>
              <a:gd name="connsiteX58" fmla="*/ 1485046 w 2512708"/>
              <a:gd name="connsiteY58" fmla="*/ 1009935 h 2389983"/>
              <a:gd name="connsiteX59" fmla="*/ 1457750 w 2512708"/>
              <a:gd name="connsiteY59" fmla="*/ 968991 h 2389983"/>
              <a:gd name="connsiteX60" fmla="*/ 1362216 w 2512708"/>
              <a:gd name="connsiteY60" fmla="*/ 887105 h 2389983"/>
              <a:gd name="connsiteX61" fmla="*/ 1321273 w 2512708"/>
              <a:gd name="connsiteY61" fmla="*/ 791571 h 2389983"/>
              <a:gd name="connsiteX62" fmla="*/ 1307625 w 2512708"/>
              <a:gd name="connsiteY62" fmla="*/ 750627 h 2389983"/>
              <a:gd name="connsiteX63" fmla="*/ 1253034 w 2512708"/>
              <a:gd name="connsiteY63" fmla="*/ 668741 h 2389983"/>
              <a:gd name="connsiteX64" fmla="*/ 1225738 w 2512708"/>
              <a:gd name="connsiteY64" fmla="*/ 627797 h 2389983"/>
              <a:gd name="connsiteX65" fmla="*/ 1171147 w 2512708"/>
              <a:gd name="connsiteY65" fmla="*/ 545911 h 2389983"/>
              <a:gd name="connsiteX66" fmla="*/ 1143852 w 2512708"/>
              <a:gd name="connsiteY66" fmla="*/ 504968 h 2389983"/>
              <a:gd name="connsiteX67" fmla="*/ 1102909 w 2512708"/>
              <a:gd name="connsiteY67" fmla="*/ 382138 h 2389983"/>
              <a:gd name="connsiteX68" fmla="*/ 1089261 w 2512708"/>
              <a:gd name="connsiteY68" fmla="*/ 341194 h 2389983"/>
              <a:gd name="connsiteX69" fmla="*/ 1061965 w 2512708"/>
              <a:gd name="connsiteY69" fmla="*/ 204717 h 2389983"/>
              <a:gd name="connsiteX70" fmla="*/ 1048317 w 2512708"/>
              <a:gd name="connsiteY70" fmla="*/ 150126 h 2389983"/>
              <a:gd name="connsiteX71" fmla="*/ 1034670 w 2512708"/>
              <a:gd name="connsiteY71" fmla="*/ 40944 h 238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512708" h="2389983">
                <a:moveTo>
                  <a:pt x="1034670" y="40944"/>
                </a:moveTo>
                <a:cubicBezTo>
                  <a:pt x="802031" y="11864"/>
                  <a:pt x="885896" y="36845"/>
                  <a:pt x="775362" y="0"/>
                </a:cubicBezTo>
                <a:lnTo>
                  <a:pt x="215804" y="13648"/>
                </a:lnTo>
                <a:cubicBezTo>
                  <a:pt x="88929" y="18827"/>
                  <a:pt x="96364" y="-3477"/>
                  <a:pt x="120270" y="68239"/>
                </a:cubicBezTo>
                <a:cubicBezTo>
                  <a:pt x="115721" y="141027"/>
                  <a:pt x="113879" y="214035"/>
                  <a:pt x="106622" y="286603"/>
                </a:cubicBezTo>
                <a:cubicBezTo>
                  <a:pt x="103012" y="322699"/>
                  <a:pt x="72803" y="394586"/>
                  <a:pt x="65679" y="423081"/>
                </a:cubicBezTo>
                <a:cubicBezTo>
                  <a:pt x="61130" y="441278"/>
                  <a:pt x="55710" y="459279"/>
                  <a:pt x="52031" y="477672"/>
                </a:cubicBezTo>
                <a:cubicBezTo>
                  <a:pt x="46604" y="504807"/>
                  <a:pt x="43333" y="532333"/>
                  <a:pt x="38383" y="559559"/>
                </a:cubicBezTo>
                <a:cubicBezTo>
                  <a:pt x="34233" y="582381"/>
                  <a:pt x="29284" y="605051"/>
                  <a:pt x="24735" y="627797"/>
                </a:cubicBezTo>
                <a:cubicBezTo>
                  <a:pt x="-1433" y="941832"/>
                  <a:pt x="-14424" y="1029555"/>
                  <a:pt x="24735" y="1460311"/>
                </a:cubicBezTo>
                <a:cubicBezTo>
                  <a:pt x="27705" y="1492981"/>
                  <a:pt x="68952" y="1511075"/>
                  <a:pt x="79326" y="1542197"/>
                </a:cubicBezTo>
                <a:cubicBezTo>
                  <a:pt x="83875" y="1555845"/>
                  <a:pt x="83987" y="1571907"/>
                  <a:pt x="92974" y="1583141"/>
                </a:cubicBezTo>
                <a:cubicBezTo>
                  <a:pt x="103220" y="1595949"/>
                  <a:pt x="120269" y="1601338"/>
                  <a:pt x="133917" y="1610436"/>
                </a:cubicBezTo>
                <a:cubicBezTo>
                  <a:pt x="157939" y="1682501"/>
                  <a:pt x="139585" y="1639411"/>
                  <a:pt x="202156" y="1733266"/>
                </a:cubicBezTo>
                <a:lnTo>
                  <a:pt x="229452" y="1774209"/>
                </a:lnTo>
                <a:cubicBezTo>
                  <a:pt x="253437" y="1846164"/>
                  <a:pt x="227248" y="1787941"/>
                  <a:pt x="284043" y="1856096"/>
                </a:cubicBezTo>
                <a:cubicBezTo>
                  <a:pt x="294544" y="1868697"/>
                  <a:pt x="300837" y="1884438"/>
                  <a:pt x="311338" y="1897039"/>
                </a:cubicBezTo>
                <a:cubicBezTo>
                  <a:pt x="323694" y="1911867"/>
                  <a:pt x="339926" y="1923155"/>
                  <a:pt x="352282" y="1937983"/>
                </a:cubicBezTo>
                <a:cubicBezTo>
                  <a:pt x="362783" y="1950584"/>
                  <a:pt x="366976" y="1968425"/>
                  <a:pt x="379577" y="1978926"/>
                </a:cubicBezTo>
                <a:cubicBezTo>
                  <a:pt x="395206" y="1991950"/>
                  <a:pt x="415971" y="1997123"/>
                  <a:pt x="434168" y="2006221"/>
                </a:cubicBezTo>
                <a:cubicBezTo>
                  <a:pt x="447816" y="2019869"/>
                  <a:pt x="458354" y="2037589"/>
                  <a:pt x="475112" y="2047165"/>
                </a:cubicBezTo>
                <a:cubicBezTo>
                  <a:pt x="491398" y="2056471"/>
                  <a:pt x="512140" y="2054226"/>
                  <a:pt x="529703" y="2060812"/>
                </a:cubicBezTo>
                <a:cubicBezTo>
                  <a:pt x="548753" y="2067956"/>
                  <a:pt x="566630" y="2078014"/>
                  <a:pt x="584294" y="2088108"/>
                </a:cubicBezTo>
                <a:cubicBezTo>
                  <a:pt x="598535" y="2096246"/>
                  <a:pt x="610566" y="2108068"/>
                  <a:pt x="625237" y="2115403"/>
                </a:cubicBezTo>
                <a:cubicBezTo>
                  <a:pt x="638104" y="2121837"/>
                  <a:pt x="652957" y="2123384"/>
                  <a:pt x="666180" y="2129051"/>
                </a:cubicBezTo>
                <a:cubicBezTo>
                  <a:pt x="806746" y="2189295"/>
                  <a:pt x="616277" y="2121515"/>
                  <a:pt x="802658" y="2183642"/>
                </a:cubicBezTo>
                <a:lnTo>
                  <a:pt x="843601" y="2197290"/>
                </a:lnTo>
                <a:cubicBezTo>
                  <a:pt x="857249" y="2201839"/>
                  <a:pt x="870477" y="2207924"/>
                  <a:pt x="884544" y="2210938"/>
                </a:cubicBezTo>
                <a:cubicBezTo>
                  <a:pt x="948234" y="2224586"/>
                  <a:pt x="1013820" y="2231283"/>
                  <a:pt x="1075613" y="2251881"/>
                </a:cubicBezTo>
                <a:cubicBezTo>
                  <a:pt x="1089261" y="2256430"/>
                  <a:pt x="1103689" y="2259095"/>
                  <a:pt x="1116556" y="2265529"/>
                </a:cubicBezTo>
                <a:cubicBezTo>
                  <a:pt x="1131227" y="2272864"/>
                  <a:pt x="1141675" y="2288508"/>
                  <a:pt x="1157500" y="2292824"/>
                </a:cubicBezTo>
                <a:cubicBezTo>
                  <a:pt x="1192885" y="2302474"/>
                  <a:pt x="1230288" y="2301923"/>
                  <a:pt x="1266682" y="2306472"/>
                </a:cubicBezTo>
                <a:cubicBezTo>
                  <a:pt x="1337580" y="2300564"/>
                  <a:pt x="1449588" y="2294457"/>
                  <a:pt x="1525989" y="2279177"/>
                </a:cubicBezTo>
                <a:cubicBezTo>
                  <a:pt x="1540096" y="2276356"/>
                  <a:pt x="1553100" y="2269481"/>
                  <a:pt x="1566932" y="2265529"/>
                </a:cubicBezTo>
                <a:cubicBezTo>
                  <a:pt x="1601561" y="2255635"/>
                  <a:pt x="1629743" y="2252257"/>
                  <a:pt x="1662467" y="2238233"/>
                </a:cubicBezTo>
                <a:cubicBezTo>
                  <a:pt x="1681167" y="2230219"/>
                  <a:pt x="1697757" y="2217372"/>
                  <a:pt x="1717058" y="2210938"/>
                </a:cubicBezTo>
                <a:cubicBezTo>
                  <a:pt x="1739064" y="2203603"/>
                  <a:pt x="1762551" y="2201839"/>
                  <a:pt x="1785297" y="2197290"/>
                </a:cubicBezTo>
                <a:cubicBezTo>
                  <a:pt x="1894479" y="2206388"/>
                  <a:pt x="2004129" y="2210996"/>
                  <a:pt x="2112843" y="2224585"/>
                </a:cubicBezTo>
                <a:cubicBezTo>
                  <a:pt x="2150067" y="2229238"/>
                  <a:pt x="2186436" y="2240018"/>
                  <a:pt x="2222025" y="2251881"/>
                </a:cubicBezTo>
                <a:cubicBezTo>
                  <a:pt x="2235673" y="2256430"/>
                  <a:pt x="2250101" y="2259095"/>
                  <a:pt x="2262968" y="2265529"/>
                </a:cubicBezTo>
                <a:cubicBezTo>
                  <a:pt x="2277639" y="2272864"/>
                  <a:pt x="2289241" y="2285489"/>
                  <a:pt x="2303912" y="2292824"/>
                </a:cubicBezTo>
                <a:cubicBezTo>
                  <a:pt x="2316779" y="2299258"/>
                  <a:pt x="2331988" y="2300038"/>
                  <a:pt x="2344855" y="2306472"/>
                </a:cubicBezTo>
                <a:cubicBezTo>
                  <a:pt x="2450673" y="2359382"/>
                  <a:pt x="2323837" y="2313115"/>
                  <a:pt x="2426741" y="2347415"/>
                </a:cubicBezTo>
                <a:cubicBezTo>
                  <a:pt x="2428113" y="2348330"/>
                  <a:pt x="2497328" y="2399660"/>
                  <a:pt x="2508628" y="2388359"/>
                </a:cubicBezTo>
                <a:cubicBezTo>
                  <a:pt x="2518800" y="2378186"/>
                  <a:pt x="2508337" y="2352758"/>
                  <a:pt x="2494980" y="2347415"/>
                </a:cubicBezTo>
                <a:cubicBezTo>
                  <a:pt x="2456731" y="2332116"/>
                  <a:pt x="2413093" y="2338317"/>
                  <a:pt x="2372150" y="2333768"/>
                </a:cubicBezTo>
                <a:cubicBezTo>
                  <a:pt x="2376699" y="2220037"/>
                  <a:pt x="2377688" y="2106107"/>
                  <a:pt x="2385798" y="1992574"/>
                </a:cubicBezTo>
                <a:cubicBezTo>
                  <a:pt x="2386823" y="1978224"/>
                  <a:pt x="2397411" y="1965872"/>
                  <a:pt x="2399446" y="1951630"/>
                </a:cubicBezTo>
                <a:cubicBezTo>
                  <a:pt x="2429347" y="1742323"/>
                  <a:pt x="2392924" y="1862017"/>
                  <a:pt x="2426741" y="1760562"/>
                </a:cubicBezTo>
                <a:cubicBezTo>
                  <a:pt x="2407910" y="1270931"/>
                  <a:pt x="2531859" y="1422526"/>
                  <a:pt x="2044604" y="1392072"/>
                </a:cubicBezTo>
                <a:cubicBezTo>
                  <a:pt x="2021452" y="1390625"/>
                  <a:pt x="1999111" y="1382973"/>
                  <a:pt x="1976365" y="1378424"/>
                </a:cubicBezTo>
                <a:cubicBezTo>
                  <a:pt x="1958168" y="1364776"/>
                  <a:pt x="1942119" y="1347653"/>
                  <a:pt x="1921774" y="1337481"/>
                </a:cubicBezTo>
                <a:cubicBezTo>
                  <a:pt x="1745512" y="1249350"/>
                  <a:pt x="1975272" y="1395892"/>
                  <a:pt x="1826240" y="1296538"/>
                </a:cubicBezTo>
                <a:cubicBezTo>
                  <a:pt x="1821691" y="1278341"/>
                  <a:pt x="1824309" y="1256594"/>
                  <a:pt x="1812592" y="1241947"/>
                </a:cubicBezTo>
                <a:cubicBezTo>
                  <a:pt x="1803605" y="1230713"/>
                  <a:pt x="1782883" y="1237286"/>
                  <a:pt x="1771649" y="1228299"/>
                </a:cubicBezTo>
                <a:cubicBezTo>
                  <a:pt x="1758841" y="1218052"/>
                  <a:pt x="1754854" y="1199957"/>
                  <a:pt x="1744353" y="1187356"/>
                </a:cubicBezTo>
                <a:cubicBezTo>
                  <a:pt x="1712258" y="1148841"/>
                  <a:pt x="1665005" y="1113562"/>
                  <a:pt x="1621523" y="1091821"/>
                </a:cubicBezTo>
                <a:cubicBezTo>
                  <a:pt x="1603326" y="1082723"/>
                  <a:pt x="1584378" y="1074993"/>
                  <a:pt x="1566932" y="1064526"/>
                </a:cubicBezTo>
                <a:cubicBezTo>
                  <a:pt x="1538802" y="1047648"/>
                  <a:pt x="1485046" y="1009935"/>
                  <a:pt x="1485046" y="1009935"/>
                </a:cubicBezTo>
                <a:cubicBezTo>
                  <a:pt x="1475947" y="996287"/>
                  <a:pt x="1468251" y="981592"/>
                  <a:pt x="1457750" y="968991"/>
                </a:cubicBezTo>
                <a:cubicBezTo>
                  <a:pt x="1426068" y="930973"/>
                  <a:pt x="1402378" y="917226"/>
                  <a:pt x="1362216" y="887105"/>
                </a:cubicBezTo>
                <a:cubicBezTo>
                  <a:pt x="1330208" y="791082"/>
                  <a:pt x="1371868" y="909628"/>
                  <a:pt x="1321273" y="791571"/>
                </a:cubicBezTo>
                <a:cubicBezTo>
                  <a:pt x="1315606" y="778348"/>
                  <a:pt x="1314612" y="763203"/>
                  <a:pt x="1307625" y="750627"/>
                </a:cubicBezTo>
                <a:cubicBezTo>
                  <a:pt x="1291693" y="721950"/>
                  <a:pt x="1271231" y="696036"/>
                  <a:pt x="1253034" y="668741"/>
                </a:cubicBezTo>
                <a:lnTo>
                  <a:pt x="1225738" y="627797"/>
                </a:lnTo>
                <a:lnTo>
                  <a:pt x="1171147" y="545911"/>
                </a:lnTo>
                <a:cubicBezTo>
                  <a:pt x="1162049" y="532263"/>
                  <a:pt x="1149039" y="520529"/>
                  <a:pt x="1143852" y="504968"/>
                </a:cubicBezTo>
                <a:lnTo>
                  <a:pt x="1102909" y="382138"/>
                </a:lnTo>
                <a:cubicBezTo>
                  <a:pt x="1098360" y="368490"/>
                  <a:pt x="1092750" y="355151"/>
                  <a:pt x="1089261" y="341194"/>
                </a:cubicBezTo>
                <a:cubicBezTo>
                  <a:pt x="1057560" y="214393"/>
                  <a:pt x="1095428" y="372030"/>
                  <a:pt x="1061965" y="204717"/>
                </a:cubicBezTo>
                <a:cubicBezTo>
                  <a:pt x="1058286" y="186324"/>
                  <a:pt x="1051672" y="168581"/>
                  <a:pt x="1048317" y="150126"/>
                </a:cubicBezTo>
                <a:cubicBezTo>
                  <a:pt x="1034027" y="71528"/>
                  <a:pt x="1034670" y="83727"/>
                  <a:pt x="1034670" y="4094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423547" y="2482383"/>
            <a:ext cx="1392999" cy="1404357"/>
          </a:xfrm>
          <a:custGeom>
            <a:avLst/>
            <a:gdLst>
              <a:gd name="connsiteX0" fmla="*/ 68239 w 1392999"/>
              <a:gd name="connsiteY0" fmla="*/ 56102 h 1404357"/>
              <a:gd name="connsiteX1" fmla="*/ 40944 w 1392999"/>
              <a:gd name="connsiteY1" fmla="*/ 602012 h 1404357"/>
              <a:gd name="connsiteX2" fmla="*/ 27296 w 1392999"/>
              <a:gd name="connsiteY2" fmla="*/ 670251 h 1404357"/>
              <a:gd name="connsiteX3" fmla="*/ 0 w 1392999"/>
              <a:gd name="connsiteY3" fmla="*/ 806728 h 1404357"/>
              <a:gd name="connsiteX4" fmla="*/ 13648 w 1392999"/>
              <a:gd name="connsiteY4" fmla="*/ 861319 h 1404357"/>
              <a:gd name="connsiteX5" fmla="*/ 109182 w 1392999"/>
              <a:gd name="connsiteY5" fmla="*/ 874967 h 1404357"/>
              <a:gd name="connsiteX6" fmla="*/ 150126 w 1392999"/>
              <a:gd name="connsiteY6" fmla="*/ 888615 h 1404357"/>
              <a:gd name="connsiteX7" fmla="*/ 191069 w 1392999"/>
              <a:gd name="connsiteY7" fmla="*/ 915911 h 1404357"/>
              <a:gd name="connsiteX8" fmla="*/ 232012 w 1392999"/>
              <a:gd name="connsiteY8" fmla="*/ 929558 h 1404357"/>
              <a:gd name="connsiteX9" fmla="*/ 313899 w 1392999"/>
              <a:gd name="connsiteY9" fmla="*/ 984149 h 1404357"/>
              <a:gd name="connsiteX10" fmla="*/ 354842 w 1392999"/>
              <a:gd name="connsiteY10" fmla="*/ 1079684 h 1404357"/>
              <a:gd name="connsiteX11" fmla="*/ 368490 w 1392999"/>
              <a:gd name="connsiteY11" fmla="*/ 1120627 h 1404357"/>
              <a:gd name="connsiteX12" fmla="*/ 395785 w 1392999"/>
              <a:gd name="connsiteY12" fmla="*/ 1175218 h 1404357"/>
              <a:gd name="connsiteX13" fmla="*/ 409433 w 1392999"/>
              <a:gd name="connsiteY13" fmla="*/ 1257105 h 1404357"/>
              <a:gd name="connsiteX14" fmla="*/ 423081 w 1392999"/>
              <a:gd name="connsiteY14" fmla="*/ 1393582 h 1404357"/>
              <a:gd name="connsiteX15" fmla="*/ 559558 w 1392999"/>
              <a:gd name="connsiteY15" fmla="*/ 1379934 h 1404357"/>
              <a:gd name="connsiteX16" fmla="*/ 696036 w 1392999"/>
              <a:gd name="connsiteY16" fmla="*/ 1352639 h 1404357"/>
              <a:gd name="connsiteX17" fmla="*/ 736979 w 1392999"/>
              <a:gd name="connsiteY17" fmla="*/ 1338991 h 1404357"/>
              <a:gd name="connsiteX18" fmla="*/ 955344 w 1392999"/>
              <a:gd name="connsiteY18" fmla="*/ 1352639 h 1404357"/>
              <a:gd name="connsiteX19" fmla="*/ 1310185 w 1392999"/>
              <a:gd name="connsiteY19" fmla="*/ 1393582 h 1404357"/>
              <a:gd name="connsiteX20" fmla="*/ 1378424 w 1392999"/>
              <a:gd name="connsiteY20" fmla="*/ 1379934 h 1404357"/>
              <a:gd name="connsiteX21" fmla="*/ 1378424 w 1392999"/>
              <a:gd name="connsiteY21" fmla="*/ 1120627 h 1404357"/>
              <a:gd name="connsiteX22" fmla="*/ 1351129 w 1392999"/>
              <a:gd name="connsiteY22" fmla="*/ 956854 h 1404357"/>
              <a:gd name="connsiteX23" fmla="*/ 1337481 w 1392999"/>
              <a:gd name="connsiteY23" fmla="*/ 915911 h 1404357"/>
              <a:gd name="connsiteX24" fmla="*/ 1310185 w 1392999"/>
              <a:gd name="connsiteY24" fmla="*/ 861319 h 1404357"/>
              <a:gd name="connsiteX25" fmla="*/ 1255594 w 1392999"/>
              <a:gd name="connsiteY25" fmla="*/ 738490 h 1404357"/>
              <a:gd name="connsiteX26" fmla="*/ 1241947 w 1392999"/>
              <a:gd name="connsiteY26" fmla="*/ 697546 h 1404357"/>
              <a:gd name="connsiteX27" fmla="*/ 1187355 w 1392999"/>
              <a:gd name="connsiteY27" fmla="*/ 602012 h 1404357"/>
              <a:gd name="connsiteX28" fmla="*/ 1146412 w 1392999"/>
              <a:gd name="connsiteY28" fmla="*/ 520125 h 1404357"/>
              <a:gd name="connsiteX29" fmla="*/ 1064526 w 1392999"/>
              <a:gd name="connsiteY29" fmla="*/ 492830 h 1404357"/>
              <a:gd name="connsiteX30" fmla="*/ 982639 w 1392999"/>
              <a:gd name="connsiteY30" fmla="*/ 451887 h 1404357"/>
              <a:gd name="connsiteX31" fmla="*/ 941696 w 1392999"/>
              <a:gd name="connsiteY31" fmla="*/ 424591 h 1404357"/>
              <a:gd name="connsiteX32" fmla="*/ 914400 w 1392999"/>
              <a:gd name="connsiteY32" fmla="*/ 383648 h 1404357"/>
              <a:gd name="connsiteX33" fmla="*/ 859809 w 1392999"/>
              <a:gd name="connsiteY33" fmla="*/ 356352 h 1404357"/>
              <a:gd name="connsiteX34" fmla="*/ 777923 w 1392999"/>
              <a:gd name="connsiteY34" fmla="*/ 301761 h 1404357"/>
              <a:gd name="connsiteX35" fmla="*/ 736979 w 1392999"/>
              <a:gd name="connsiteY35" fmla="*/ 274466 h 1404357"/>
              <a:gd name="connsiteX36" fmla="*/ 696036 w 1392999"/>
              <a:gd name="connsiteY36" fmla="*/ 233522 h 1404357"/>
              <a:gd name="connsiteX37" fmla="*/ 573206 w 1392999"/>
              <a:gd name="connsiteY37" fmla="*/ 151636 h 1404357"/>
              <a:gd name="connsiteX38" fmla="*/ 491320 w 1392999"/>
              <a:gd name="connsiteY38" fmla="*/ 97045 h 1404357"/>
              <a:gd name="connsiteX39" fmla="*/ 450376 w 1392999"/>
              <a:gd name="connsiteY39" fmla="*/ 83397 h 1404357"/>
              <a:gd name="connsiteX40" fmla="*/ 191069 w 1392999"/>
              <a:gd name="connsiteY40" fmla="*/ 15158 h 1404357"/>
              <a:gd name="connsiteX41" fmla="*/ 150126 w 1392999"/>
              <a:gd name="connsiteY41" fmla="*/ 1511 h 1404357"/>
              <a:gd name="connsiteX42" fmla="*/ 27296 w 1392999"/>
              <a:gd name="connsiteY42" fmla="*/ 1511 h 140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92999" h="1404357">
                <a:moveTo>
                  <a:pt x="68239" y="56102"/>
                </a:moveTo>
                <a:cubicBezTo>
                  <a:pt x="62108" y="240043"/>
                  <a:pt x="65151" y="420454"/>
                  <a:pt x="40944" y="602012"/>
                </a:cubicBezTo>
                <a:cubicBezTo>
                  <a:pt x="37878" y="625005"/>
                  <a:pt x="31446" y="647428"/>
                  <a:pt x="27296" y="670251"/>
                </a:cubicBezTo>
                <a:cubicBezTo>
                  <a:pt x="4987" y="792946"/>
                  <a:pt x="24140" y="710171"/>
                  <a:pt x="0" y="806728"/>
                </a:cubicBezTo>
                <a:cubicBezTo>
                  <a:pt x="4549" y="824925"/>
                  <a:pt x="-2258" y="851378"/>
                  <a:pt x="13648" y="861319"/>
                </a:cubicBezTo>
                <a:cubicBezTo>
                  <a:pt x="40926" y="878368"/>
                  <a:pt x="77639" y="868658"/>
                  <a:pt x="109182" y="874967"/>
                </a:cubicBezTo>
                <a:cubicBezTo>
                  <a:pt x="123289" y="877788"/>
                  <a:pt x="136478" y="884066"/>
                  <a:pt x="150126" y="888615"/>
                </a:cubicBezTo>
                <a:cubicBezTo>
                  <a:pt x="163774" y="897714"/>
                  <a:pt x="176398" y="908576"/>
                  <a:pt x="191069" y="915911"/>
                </a:cubicBezTo>
                <a:cubicBezTo>
                  <a:pt x="203936" y="922345"/>
                  <a:pt x="219436" y="922572"/>
                  <a:pt x="232012" y="929558"/>
                </a:cubicBezTo>
                <a:cubicBezTo>
                  <a:pt x="260689" y="945489"/>
                  <a:pt x="313899" y="984149"/>
                  <a:pt x="313899" y="984149"/>
                </a:cubicBezTo>
                <a:cubicBezTo>
                  <a:pt x="342303" y="1097762"/>
                  <a:pt x="307718" y="985435"/>
                  <a:pt x="354842" y="1079684"/>
                </a:cubicBezTo>
                <a:cubicBezTo>
                  <a:pt x="361276" y="1092551"/>
                  <a:pt x="362823" y="1107404"/>
                  <a:pt x="368490" y="1120627"/>
                </a:cubicBezTo>
                <a:cubicBezTo>
                  <a:pt x="376504" y="1139327"/>
                  <a:pt x="386687" y="1157021"/>
                  <a:pt x="395785" y="1175218"/>
                </a:cubicBezTo>
                <a:cubicBezTo>
                  <a:pt x="400334" y="1202514"/>
                  <a:pt x="406001" y="1229647"/>
                  <a:pt x="409433" y="1257105"/>
                </a:cubicBezTo>
                <a:cubicBezTo>
                  <a:pt x="415104" y="1302471"/>
                  <a:pt x="387696" y="1364631"/>
                  <a:pt x="423081" y="1393582"/>
                </a:cubicBezTo>
                <a:cubicBezTo>
                  <a:pt x="458466" y="1422533"/>
                  <a:pt x="514066" y="1384483"/>
                  <a:pt x="559558" y="1379934"/>
                </a:cubicBezTo>
                <a:cubicBezTo>
                  <a:pt x="652065" y="1349101"/>
                  <a:pt x="539202" y="1384006"/>
                  <a:pt x="696036" y="1352639"/>
                </a:cubicBezTo>
                <a:cubicBezTo>
                  <a:pt x="710143" y="1349818"/>
                  <a:pt x="723331" y="1343540"/>
                  <a:pt x="736979" y="1338991"/>
                </a:cubicBezTo>
                <a:lnTo>
                  <a:pt x="955344" y="1352639"/>
                </a:lnTo>
                <a:cubicBezTo>
                  <a:pt x="1251974" y="1376057"/>
                  <a:pt x="1162261" y="1356600"/>
                  <a:pt x="1310185" y="1393582"/>
                </a:cubicBezTo>
                <a:cubicBezTo>
                  <a:pt x="1332931" y="1389033"/>
                  <a:pt x="1366489" y="1399825"/>
                  <a:pt x="1378424" y="1379934"/>
                </a:cubicBezTo>
                <a:cubicBezTo>
                  <a:pt x="1408476" y="1329848"/>
                  <a:pt x="1383569" y="1166932"/>
                  <a:pt x="1378424" y="1120627"/>
                </a:cubicBezTo>
                <a:cubicBezTo>
                  <a:pt x="1369363" y="1039076"/>
                  <a:pt x="1370136" y="1023378"/>
                  <a:pt x="1351129" y="956854"/>
                </a:cubicBezTo>
                <a:cubicBezTo>
                  <a:pt x="1347177" y="943022"/>
                  <a:pt x="1343148" y="929134"/>
                  <a:pt x="1337481" y="915911"/>
                </a:cubicBezTo>
                <a:cubicBezTo>
                  <a:pt x="1329467" y="897211"/>
                  <a:pt x="1317741" y="880209"/>
                  <a:pt x="1310185" y="861319"/>
                </a:cubicBezTo>
                <a:cubicBezTo>
                  <a:pt x="1261462" y="739511"/>
                  <a:pt x="1308109" y="817260"/>
                  <a:pt x="1255594" y="738490"/>
                </a:cubicBezTo>
                <a:cubicBezTo>
                  <a:pt x="1251045" y="724842"/>
                  <a:pt x="1247614" y="710769"/>
                  <a:pt x="1241947" y="697546"/>
                </a:cubicBezTo>
                <a:cubicBezTo>
                  <a:pt x="1221170" y="649065"/>
                  <a:pt x="1214767" y="643129"/>
                  <a:pt x="1187355" y="602012"/>
                </a:cubicBezTo>
                <a:cubicBezTo>
                  <a:pt x="1179919" y="579702"/>
                  <a:pt x="1168692" y="534050"/>
                  <a:pt x="1146412" y="520125"/>
                </a:cubicBezTo>
                <a:cubicBezTo>
                  <a:pt x="1122014" y="504876"/>
                  <a:pt x="1088466" y="508790"/>
                  <a:pt x="1064526" y="492830"/>
                </a:cubicBezTo>
                <a:cubicBezTo>
                  <a:pt x="1011612" y="457554"/>
                  <a:pt x="1039143" y="470721"/>
                  <a:pt x="982639" y="451887"/>
                </a:cubicBezTo>
                <a:cubicBezTo>
                  <a:pt x="968991" y="442788"/>
                  <a:pt x="953294" y="436189"/>
                  <a:pt x="941696" y="424591"/>
                </a:cubicBezTo>
                <a:cubicBezTo>
                  <a:pt x="930098" y="412993"/>
                  <a:pt x="927001" y="394149"/>
                  <a:pt x="914400" y="383648"/>
                </a:cubicBezTo>
                <a:cubicBezTo>
                  <a:pt x="898771" y="370624"/>
                  <a:pt x="877255" y="366819"/>
                  <a:pt x="859809" y="356352"/>
                </a:cubicBezTo>
                <a:cubicBezTo>
                  <a:pt x="831679" y="339474"/>
                  <a:pt x="805218" y="319958"/>
                  <a:pt x="777923" y="301761"/>
                </a:cubicBezTo>
                <a:cubicBezTo>
                  <a:pt x="764275" y="292662"/>
                  <a:pt x="748577" y="286065"/>
                  <a:pt x="736979" y="274466"/>
                </a:cubicBezTo>
                <a:cubicBezTo>
                  <a:pt x="723331" y="260818"/>
                  <a:pt x="711271" y="245372"/>
                  <a:pt x="696036" y="233522"/>
                </a:cubicBezTo>
                <a:cubicBezTo>
                  <a:pt x="696004" y="233497"/>
                  <a:pt x="593694" y="165295"/>
                  <a:pt x="573206" y="151636"/>
                </a:cubicBezTo>
                <a:lnTo>
                  <a:pt x="491320" y="97045"/>
                </a:lnTo>
                <a:lnTo>
                  <a:pt x="450376" y="83397"/>
                </a:lnTo>
                <a:cubicBezTo>
                  <a:pt x="336420" y="-2069"/>
                  <a:pt x="431317" y="55199"/>
                  <a:pt x="191069" y="15158"/>
                </a:cubicBezTo>
                <a:cubicBezTo>
                  <a:pt x="176879" y="12793"/>
                  <a:pt x="164462" y="2706"/>
                  <a:pt x="150126" y="1511"/>
                </a:cubicBezTo>
                <a:cubicBezTo>
                  <a:pt x="109324" y="-1889"/>
                  <a:pt x="68239" y="1511"/>
                  <a:pt x="27296" y="1511"/>
                </a:cubicBezTo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7" name="Freeform 26"/>
          <p:cNvSpPr/>
          <p:nvPr/>
        </p:nvSpPr>
        <p:spPr>
          <a:xfrm>
            <a:off x="6475658" y="3821373"/>
            <a:ext cx="1353608" cy="1456608"/>
          </a:xfrm>
          <a:custGeom>
            <a:avLst/>
            <a:gdLst>
              <a:gd name="connsiteX0" fmla="*/ 43423 w 1353608"/>
              <a:gd name="connsiteY0" fmla="*/ 1446663 h 1456608"/>
              <a:gd name="connsiteX1" fmla="*/ 57070 w 1353608"/>
              <a:gd name="connsiteY1" fmla="*/ 1269242 h 1456608"/>
              <a:gd name="connsiteX2" fmla="*/ 43423 w 1353608"/>
              <a:gd name="connsiteY2" fmla="*/ 1173708 h 1456608"/>
              <a:gd name="connsiteX3" fmla="*/ 29775 w 1353608"/>
              <a:gd name="connsiteY3" fmla="*/ 1023582 h 1456608"/>
              <a:gd name="connsiteX4" fmla="*/ 16127 w 1353608"/>
              <a:gd name="connsiteY4" fmla="*/ 941696 h 1456608"/>
              <a:gd name="connsiteX5" fmla="*/ 2479 w 1353608"/>
              <a:gd name="connsiteY5" fmla="*/ 846161 h 1456608"/>
              <a:gd name="connsiteX6" fmla="*/ 16127 w 1353608"/>
              <a:gd name="connsiteY6" fmla="*/ 559558 h 1456608"/>
              <a:gd name="connsiteX7" fmla="*/ 98014 w 1353608"/>
              <a:gd name="connsiteY7" fmla="*/ 545911 h 1456608"/>
              <a:gd name="connsiteX8" fmla="*/ 220843 w 1353608"/>
              <a:gd name="connsiteY8" fmla="*/ 423081 h 1456608"/>
              <a:gd name="connsiteX9" fmla="*/ 302730 w 1353608"/>
              <a:gd name="connsiteY9" fmla="*/ 368490 h 1456608"/>
              <a:gd name="connsiteX10" fmla="*/ 330026 w 1353608"/>
              <a:gd name="connsiteY10" fmla="*/ 327546 h 1456608"/>
              <a:gd name="connsiteX11" fmla="*/ 370969 w 1353608"/>
              <a:gd name="connsiteY11" fmla="*/ 286603 h 1456608"/>
              <a:gd name="connsiteX12" fmla="*/ 384617 w 1353608"/>
              <a:gd name="connsiteY12" fmla="*/ 232012 h 1456608"/>
              <a:gd name="connsiteX13" fmla="*/ 411912 w 1353608"/>
              <a:gd name="connsiteY13" fmla="*/ 150126 h 1456608"/>
              <a:gd name="connsiteX14" fmla="*/ 439208 w 1353608"/>
              <a:gd name="connsiteY14" fmla="*/ 54591 h 1456608"/>
              <a:gd name="connsiteX15" fmla="*/ 452855 w 1353608"/>
              <a:gd name="connsiteY15" fmla="*/ 0 h 1456608"/>
              <a:gd name="connsiteX16" fmla="*/ 548390 w 1353608"/>
              <a:gd name="connsiteY16" fmla="*/ 54591 h 1456608"/>
              <a:gd name="connsiteX17" fmla="*/ 589333 w 1353608"/>
              <a:gd name="connsiteY17" fmla="*/ 81887 h 1456608"/>
              <a:gd name="connsiteX18" fmla="*/ 657572 w 1353608"/>
              <a:gd name="connsiteY18" fmla="*/ 95534 h 1456608"/>
              <a:gd name="connsiteX19" fmla="*/ 807697 w 1353608"/>
              <a:gd name="connsiteY19" fmla="*/ 81887 h 1456608"/>
              <a:gd name="connsiteX20" fmla="*/ 889584 w 1353608"/>
              <a:gd name="connsiteY20" fmla="*/ 54591 h 1456608"/>
              <a:gd name="connsiteX21" fmla="*/ 971470 w 1353608"/>
              <a:gd name="connsiteY21" fmla="*/ 27296 h 1456608"/>
              <a:gd name="connsiteX22" fmla="*/ 1039709 w 1353608"/>
              <a:gd name="connsiteY22" fmla="*/ 13648 h 1456608"/>
              <a:gd name="connsiteX23" fmla="*/ 1312664 w 1353608"/>
              <a:gd name="connsiteY23" fmla="*/ 27296 h 1456608"/>
              <a:gd name="connsiteX24" fmla="*/ 1339960 w 1353608"/>
              <a:gd name="connsiteY24" fmla="*/ 109182 h 1456608"/>
              <a:gd name="connsiteX25" fmla="*/ 1353608 w 1353608"/>
              <a:gd name="connsiteY25" fmla="*/ 150126 h 1456608"/>
              <a:gd name="connsiteX26" fmla="*/ 1339960 w 1353608"/>
              <a:gd name="connsiteY26" fmla="*/ 300251 h 1456608"/>
              <a:gd name="connsiteX27" fmla="*/ 1312664 w 1353608"/>
              <a:gd name="connsiteY27" fmla="*/ 341194 h 1456608"/>
              <a:gd name="connsiteX28" fmla="*/ 1299017 w 1353608"/>
              <a:gd name="connsiteY28" fmla="*/ 382137 h 1456608"/>
              <a:gd name="connsiteX29" fmla="*/ 1244426 w 1353608"/>
              <a:gd name="connsiteY29" fmla="*/ 464024 h 1456608"/>
              <a:gd name="connsiteX30" fmla="*/ 1189835 w 1353608"/>
              <a:gd name="connsiteY30" fmla="*/ 586854 h 1456608"/>
              <a:gd name="connsiteX31" fmla="*/ 1148891 w 1353608"/>
              <a:gd name="connsiteY31" fmla="*/ 668740 h 1456608"/>
              <a:gd name="connsiteX32" fmla="*/ 1121596 w 1353608"/>
              <a:gd name="connsiteY32" fmla="*/ 750627 h 1456608"/>
              <a:gd name="connsiteX33" fmla="*/ 1053357 w 1353608"/>
              <a:gd name="connsiteY33" fmla="*/ 832514 h 1456608"/>
              <a:gd name="connsiteX34" fmla="*/ 1012414 w 1353608"/>
              <a:gd name="connsiteY34" fmla="*/ 887105 h 1456608"/>
              <a:gd name="connsiteX35" fmla="*/ 930527 w 1353608"/>
              <a:gd name="connsiteY35" fmla="*/ 968991 h 1456608"/>
              <a:gd name="connsiteX36" fmla="*/ 916879 w 1353608"/>
              <a:gd name="connsiteY36" fmla="*/ 1009934 h 1456608"/>
              <a:gd name="connsiteX37" fmla="*/ 875936 w 1353608"/>
              <a:gd name="connsiteY37" fmla="*/ 1037230 h 1456608"/>
              <a:gd name="connsiteX38" fmla="*/ 834993 w 1353608"/>
              <a:gd name="connsiteY38" fmla="*/ 1078173 h 1456608"/>
              <a:gd name="connsiteX39" fmla="*/ 766754 w 1353608"/>
              <a:gd name="connsiteY39" fmla="*/ 1146412 h 1456608"/>
              <a:gd name="connsiteX40" fmla="*/ 739458 w 1353608"/>
              <a:gd name="connsiteY40" fmla="*/ 1187355 h 1456608"/>
              <a:gd name="connsiteX41" fmla="*/ 657572 w 1353608"/>
              <a:gd name="connsiteY41" fmla="*/ 1228299 h 1456608"/>
              <a:gd name="connsiteX42" fmla="*/ 562038 w 1353608"/>
              <a:gd name="connsiteY42" fmla="*/ 1282890 h 1456608"/>
              <a:gd name="connsiteX43" fmla="*/ 521094 w 1353608"/>
              <a:gd name="connsiteY43" fmla="*/ 1310185 h 1456608"/>
              <a:gd name="connsiteX44" fmla="*/ 480151 w 1353608"/>
              <a:gd name="connsiteY44" fmla="*/ 1323833 h 1456608"/>
              <a:gd name="connsiteX45" fmla="*/ 398264 w 1353608"/>
              <a:gd name="connsiteY45" fmla="*/ 1364776 h 1456608"/>
              <a:gd name="connsiteX46" fmla="*/ 220843 w 1353608"/>
              <a:gd name="connsiteY46" fmla="*/ 1419367 h 1456608"/>
              <a:gd name="connsiteX47" fmla="*/ 125309 w 1353608"/>
              <a:gd name="connsiteY47" fmla="*/ 1433015 h 1456608"/>
              <a:gd name="connsiteX48" fmla="*/ 43423 w 1353608"/>
              <a:gd name="connsiteY48" fmla="*/ 1446663 h 145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53608" h="1456608">
                <a:moveTo>
                  <a:pt x="43423" y="1446663"/>
                </a:moveTo>
                <a:cubicBezTo>
                  <a:pt x="32050" y="1419368"/>
                  <a:pt x="57070" y="1328557"/>
                  <a:pt x="57070" y="1269242"/>
                </a:cubicBezTo>
                <a:cubicBezTo>
                  <a:pt x="57070" y="1237074"/>
                  <a:pt x="46975" y="1205679"/>
                  <a:pt x="43423" y="1173708"/>
                </a:cubicBezTo>
                <a:cubicBezTo>
                  <a:pt x="37874" y="1123767"/>
                  <a:pt x="35646" y="1073486"/>
                  <a:pt x="29775" y="1023582"/>
                </a:cubicBezTo>
                <a:cubicBezTo>
                  <a:pt x="26542" y="996100"/>
                  <a:pt x="20335" y="969046"/>
                  <a:pt x="16127" y="941696"/>
                </a:cubicBezTo>
                <a:cubicBezTo>
                  <a:pt x="11235" y="909902"/>
                  <a:pt x="7028" y="878006"/>
                  <a:pt x="2479" y="846161"/>
                </a:cubicBezTo>
                <a:cubicBezTo>
                  <a:pt x="7028" y="750627"/>
                  <a:pt x="-12872" y="650698"/>
                  <a:pt x="16127" y="559558"/>
                </a:cubicBezTo>
                <a:cubicBezTo>
                  <a:pt x="24517" y="533189"/>
                  <a:pt x="74111" y="559854"/>
                  <a:pt x="98014" y="545911"/>
                </a:cubicBezTo>
                <a:cubicBezTo>
                  <a:pt x="261784" y="450379"/>
                  <a:pt x="118487" y="491318"/>
                  <a:pt x="220843" y="423081"/>
                </a:cubicBezTo>
                <a:lnTo>
                  <a:pt x="302730" y="368490"/>
                </a:lnTo>
                <a:cubicBezTo>
                  <a:pt x="311829" y="354842"/>
                  <a:pt x="319525" y="340147"/>
                  <a:pt x="330026" y="327546"/>
                </a:cubicBezTo>
                <a:cubicBezTo>
                  <a:pt x="342382" y="312719"/>
                  <a:pt x="361393" y="303361"/>
                  <a:pt x="370969" y="286603"/>
                </a:cubicBezTo>
                <a:cubicBezTo>
                  <a:pt x="380275" y="270317"/>
                  <a:pt x="379227" y="249978"/>
                  <a:pt x="384617" y="232012"/>
                </a:cubicBezTo>
                <a:cubicBezTo>
                  <a:pt x="392884" y="204454"/>
                  <a:pt x="404934" y="178039"/>
                  <a:pt x="411912" y="150126"/>
                </a:cubicBezTo>
                <a:cubicBezTo>
                  <a:pt x="454588" y="-20577"/>
                  <a:pt x="400041" y="191676"/>
                  <a:pt x="439208" y="54591"/>
                </a:cubicBezTo>
                <a:cubicBezTo>
                  <a:pt x="444361" y="36556"/>
                  <a:pt x="448306" y="18197"/>
                  <a:pt x="452855" y="0"/>
                </a:cubicBezTo>
                <a:cubicBezTo>
                  <a:pt x="552615" y="66507"/>
                  <a:pt x="427173" y="-14676"/>
                  <a:pt x="548390" y="54591"/>
                </a:cubicBezTo>
                <a:cubicBezTo>
                  <a:pt x="562631" y="62729"/>
                  <a:pt x="573975" y="76128"/>
                  <a:pt x="589333" y="81887"/>
                </a:cubicBezTo>
                <a:cubicBezTo>
                  <a:pt x="611053" y="90032"/>
                  <a:pt x="634826" y="90985"/>
                  <a:pt x="657572" y="95534"/>
                </a:cubicBezTo>
                <a:cubicBezTo>
                  <a:pt x="707614" y="90985"/>
                  <a:pt x="758214" y="90619"/>
                  <a:pt x="807697" y="81887"/>
                </a:cubicBezTo>
                <a:cubicBezTo>
                  <a:pt x="836031" y="76887"/>
                  <a:pt x="862288" y="63690"/>
                  <a:pt x="889584" y="54591"/>
                </a:cubicBezTo>
                <a:lnTo>
                  <a:pt x="971470" y="27296"/>
                </a:lnTo>
                <a:lnTo>
                  <a:pt x="1039709" y="13648"/>
                </a:lnTo>
                <a:cubicBezTo>
                  <a:pt x="1130694" y="18197"/>
                  <a:pt x="1225854" y="-325"/>
                  <a:pt x="1312664" y="27296"/>
                </a:cubicBezTo>
                <a:cubicBezTo>
                  <a:pt x="1340081" y="36020"/>
                  <a:pt x="1330861" y="81887"/>
                  <a:pt x="1339960" y="109182"/>
                </a:cubicBezTo>
                <a:lnTo>
                  <a:pt x="1353608" y="150126"/>
                </a:lnTo>
                <a:cubicBezTo>
                  <a:pt x="1349059" y="200168"/>
                  <a:pt x="1350489" y="251118"/>
                  <a:pt x="1339960" y="300251"/>
                </a:cubicBezTo>
                <a:cubicBezTo>
                  <a:pt x="1336523" y="316289"/>
                  <a:pt x="1319999" y="326523"/>
                  <a:pt x="1312664" y="341194"/>
                </a:cubicBezTo>
                <a:cubicBezTo>
                  <a:pt x="1306230" y="354061"/>
                  <a:pt x="1306003" y="369561"/>
                  <a:pt x="1299017" y="382137"/>
                </a:cubicBezTo>
                <a:cubicBezTo>
                  <a:pt x="1283086" y="410814"/>
                  <a:pt x="1254800" y="432902"/>
                  <a:pt x="1244426" y="464024"/>
                </a:cubicBezTo>
                <a:cubicBezTo>
                  <a:pt x="1174005" y="675283"/>
                  <a:pt x="1254717" y="457090"/>
                  <a:pt x="1189835" y="586854"/>
                </a:cubicBezTo>
                <a:cubicBezTo>
                  <a:pt x="1133335" y="699853"/>
                  <a:pt x="1227111" y="551412"/>
                  <a:pt x="1148891" y="668740"/>
                </a:cubicBezTo>
                <a:cubicBezTo>
                  <a:pt x="1139793" y="696036"/>
                  <a:pt x="1137556" y="726687"/>
                  <a:pt x="1121596" y="750627"/>
                </a:cubicBezTo>
                <a:cubicBezTo>
                  <a:pt x="1061265" y="841121"/>
                  <a:pt x="1132172" y="740562"/>
                  <a:pt x="1053357" y="832514"/>
                </a:cubicBezTo>
                <a:cubicBezTo>
                  <a:pt x="1038554" y="849784"/>
                  <a:pt x="1027630" y="870198"/>
                  <a:pt x="1012414" y="887105"/>
                </a:cubicBezTo>
                <a:cubicBezTo>
                  <a:pt x="986591" y="915797"/>
                  <a:pt x="930527" y="968991"/>
                  <a:pt x="930527" y="968991"/>
                </a:cubicBezTo>
                <a:cubicBezTo>
                  <a:pt x="925978" y="982639"/>
                  <a:pt x="925866" y="998700"/>
                  <a:pt x="916879" y="1009934"/>
                </a:cubicBezTo>
                <a:cubicBezTo>
                  <a:pt x="906632" y="1022742"/>
                  <a:pt x="888537" y="1026729"/>
                  <a:pt x="875936" y="1037230"/>
                </a:cubicBezTo>
                <a:cubicBezTo>
                  <a:pt x="861109" y="1049586"/>
                  <a:pt x="847349" y="1063346"/>
                  <a:pt x="834993" y="1078173"/>
                </a:cubicBezTo>
                <a:cubicBezTo>
                  <a:pt x="778127" y="1146412"/>
                  <a:pt x="841816" y="1096371"/>
                  <a:pt x="766754" y="1146412"/>
                </a:cubicBezTo>
                <a:cubicBezTo>
                  <a:pt x="757655" y="1160060"/>
                  <a:pt x="751056" y="1175757"/>
                  <a:pt x="739458" y="1187355"/>
                </a:cubicBezTo>
                <a:cubicBezTo>
                  <a:pt x="713001" y="1213812"/>
                  <a:pt x="690873" y="1217198"/>
                  <a:pt x="657572" y="1228299"/>
                </a:cubicBezTo>
                <a:cubicBezTo>
                  <a:pt x="525574" y="1327297"/>
                  <a:pt x="666237" y="1230791"/>
                  <a:pt x="562038" y="1282890"/>
                </a:cubicBezTo>
                <a:cubicBezTo>
                  <a:pt x="547367" y="1290225"/>
                  <a:pt x="535765" y="1302850"/>
                  <a:pt x="521094" y="1310185"/>
                </a:cubicBezTo>
                <a:cubicBezTo>
                  <a:pt x="508227" y="1316619"/>
                  <a:pt x="493018" y="1317399"/>
                  <a:pt x="480151" y="1323833"/>
                </a:cubicBezTo>
                <a:cubicBezTo>
                  <a:pt x="374327" y="1376745"/>
                  <a:pt x="501176" y="1330472"/>
                  <a:pt x="398264" y="1364776"/>
                </a:cubicBezTo>
                <a:cubicBezTo>
                  <a:pt x="324603" y="1413885"/>
                  <a:pt x="356765" y="1399949"/>
                  <a:pt x="220843" y="1419367"/>
                </a:cubicBezTo>
                <a:cubicBezTo>
                  <a:pt x="188998" y="1423916"/>
                  <a:pt x="157039" y="1427727"/>
                  <a:pt x="125309" y="1433015"/>
                </a:cubicBezTo>
                <a:cubicBezTo>
                  <a:pt x="102428" y="1436829"/>
                  <a:pt x="54796" y="1473958"/>
                  <a:pt x="43423" y="1446663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</p:txBody>
      </p:sp>
      <p:sp>
        <p:nvSpPr>
          <p:cNvPr id="28" name="Freeform 27"/>
          <p:cNvSpPr/>
          <p:nvPr/>
        </p:nvSpPr>
        <p:spPr>
          <a:xfrm>
            <a:off x="5086261" y="3862317"/>
            <a:ext cx="1432820" cy="1415653"/>
          </a:xfrm>
          <a:custGeom>
            <a:avLst/>
            <a:gdLst>
              <a:gd name="connsiteX0" fmla="*/ 1391876 w 1432820"/>
              <a:gd name="connsiteY0" fmla="*/ 1405720 h 1415653"/>
              <a:gd name="connsiteX1" fmla="*/ 1405524 w 1432820"/>
              <a:gd name="connsiteY1" fmla="*/ 1214651 h 1415653"/>
              <a:gd name="connsiteX2" fmla="*/ 1432820 w 1432820"/>
              <a:gd name="connsiteY2" fmla="*/ 736980 h 1415653"/>
              <a:gd name="connsiteX3" fmla="*/ 1419172 w 1432820"/>
              <a:gd name="connsiteY3" fmla="*/ 545911 h 1415653"/>
              <a:gd name="connsiteX4" fmla="*/ 1378229 w 1432820"/>
              <a:gd name="connsiteY4" fmla="*/ 518615 h 1415653"/>
              <a:gd name="connsiteX5" fmla="*/ 1118921 w 1432820"/>
              <a:gd name="connsiteY5" fmla="*/ 504968 h 1415653"/>
              <a:gd name="connsiteX6" fmla="*/ 1077978 w 1432820"/>
              <a:gd name="connsiteY6" fmla="*/ 423081 h 1415653"/>
              <a:gd name="connsiteX7" fmla="*/ 1037035 w 1432820"/>
              <a:gd name="connsiteY7" fmla="*/ 341194 h 1415653"/>
              <a:gd name="connsiteX8" fmla="*/ 996091 w 1432820"/>
              <a:gd name="connsiteY8" fmla="*/ 313899 h 1415653"/>
              <a:gd name="connsiteX9" fmla="*/ 982443 w 1432820"/>
              <a:gd name="connsiteY9" fmla="*/ 272956 h 1415653"/>
              <a:gd name="connsiteX10" fmla="*/ 927852 w 1432820"/>
              <a:gd name="connsiteY10" fmla="*/ 191069 h 1415653"/>
              <a:gd name="connsiteX11" fmla="*/ 886909 w 1432820"/>
              <a:gd name="connsiteY11" fmla="*/ 0 h 1415653"/>
              <a:gd name="connsiteX12" fmla="*/ 709488 w 1432820"/>
              <a:gd name="connsiteY12" fmla="*/ 13648 h 1415653"/>
              <a:gd name="connsiteX13" fmla="*/ 13452 w 1432820"/>
              <a:gd name="connsiteY13" fmla="*/ 27296 h 1415653"/>
              <a:gd name="connsiteX14" fmla="*/ 54396 w 1432820"/>
              <a:gd name="connsiteY14" fmla="*/ 150126 h 1415653"/>
              <a:gd name="connsiteX15" fmla="*/ 68043 w 1432820"/>
              <a:gd name="connsiteY15" fmla="*/ 191069 h 1415653"/>
              <a:gd name="connsiteX16" fmla="*/ 81691 w 1432820"/>
              <a:gd name="connsiteY16" fmla="*/ 232012 h 1415653"/>
              <a:gd name="connsiteX17" fmla="*/ 108987 w 1432820"/>
              <a:gd name="connsiteY17" fmla="*/ 436729 h 1415653"/>
              <a:gd name="connsiteX18" fmla="*/ 136282 w 1432820"/>
              <a:gd name="connsiteY18" fmla="*/ 518615 h 1415653"/>
              <a:gd name="connsiteX19" fmla="*/ 163578 w 1432820"/>
              <a:gd name="connsiteY19" fmla="*/ 600502 h 1415653"/>
              <a:gd name="connsiteX20" fmla="*/ 177226 w 1432820"/>
              <a:gd name="connsiteY20" fmla="*/ 641445 h 1415653"/>
              <a:gd name="connsiteX21" fmla="*/ 204521 w 1432820"/>
              <a:gd name="connsiteY21" fmla="*/ 682388 h 1415653"/>
              <a:gd name="connsiteX22" fmla="*/ 245464 w 1432820"/>
              <a:gd name="connsiteY22" fmla="*/ 764275 h 1415653"/>
              <a:gd name="connsiteX23" fmla="*/ 286408 w 1432820"/>
              <a:gd name="connsiteY23" fmla="*/ 791571 h 1415653"/>
              <a:gd name="connsiteX24" fmla="*/ 340999 w 1432820"/>
              <a:gd name="connsiteY24" fmla="*/ 900753 h 1415653"/>
              <a:gd name="connsiteX25" fmla="*/ 395590 w 1432820"/>
              <a:gd name="connsiteY25" fmla="*/ 914400 h 1415653"/>
              <a:gd name="connsiteX26" fmla="*/ 491124 w 1432820"/>
              <a:gd name="connsiteY26" fmla="*/ 1037230 h 1415653"/>
              <a:gd name="connsiteX27" fmla="*/ 559363 w 1432820"/>
              <a:gd name="connsiteY27" fmla="*/ 1105469 h 1415653"/>
              <a:gd name="connsiteX28" fmla="*/ 654897 w 1432820"/>
              <a:gd name="connsiteY28" fmla="*/ 1173708 h 1415653"/>
              <a:gd name="connsiteX29" fmla="*/ 736784 w 1432820"/>
              <a:gd name="connsiteY29" fmla="*/ 1241947 h 1415653"/>
              <a:gd name="connsiteX30" fmla="*/ 777727 w 1432820"/>
              <a:gd name="connsiteY30" fmla="*/ 1255594 h 1415653"/>
              <a:gd name="connsiteX31" fmla="*/ 873261 w 1432820"/>
              <a:gd name="connsiteY31" fmla="*/ 1310185 h 1415653"/>
              <a:gd name="connsiteX32" fmla="*/ 955148 w 1432820"/>
              <a:gd name="connsiteY32" fmla="*/ 1323833 h 1415653"/>
              <a:gd name="connsiteX33" fmla="*/ 1050682 w 1432820"/>
              <a:gd name="connsiteY33" fmla="*/ 1351129 h 1415653"/>
              <a:gd name="connsiteX34" fmla="*/ 1091626 w 1432820"/>
              <a:gd name="connsiteY34" fmla="*/ 1364777 h 1415653"/>
              <a:gd name="connsiteX35" fmla="*/ 1241751 w 1432820"/>
              <a:gd name="connsiteY35" fmla="*/ 1378424 h 1415653"/>
              <a:gd name="connsiteX36" fmla="*/ 1391876 w 1432820"/>
              <a:gd name="connsiteY36" fmla="*/ 1405720 h 141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32820" h="1415653">
                <a:moveTo>
                  <a:pt x="1391876" y="1405720"/>
                </a:moveTo>
                <a:cubicBezTo>
                  <a:pt x="1419171" y="1378425"/>
                  <a:pt x="1402487" y="1278431"/>
                  <a:pt x="1405524" y="1214651"/>
                </a:cubicBezTo>
                <a:cubicBezTo>
                  <a:pt x="1427718" y="748581"/>
                  <a:pt x="1399279" y="971762"/>
                  <a:pt x="1432820" y="736980"/>
                </a:cubicBezTo>
                <a:cubicBezTo>
                  <a:pt x="1428271" y="673290"/>
                  <a:pt x="1434658" y="607856"/>
                  <a:pt x="1419172" y="545911"/>
                </a:cubicBezTo>
                <a:cubicBezTo>
                  <a:pt x="1415194" y="529998"/>
                  <a:pt x="1394481" y="520831"/>
                  <a:pt x="1378229" y="518615"/>
                </a:cubicBezTo>
                <a:cubicBezTo>
                  <a:pt x="1292467" y="506920"/>
                  <a:pt x="1205357" y="509517"/>
                  <a:pt x="1118921" y="504968"/>
                </a:cubicBezTo>
                <a:cubicBezTo>
                  <a:pt x="1084617" y="402056"/>
                  <a:pt x="1130890" y="528905"/>
                  <a:pt x="1077978" y="423081"/>
                </a:cubicBezTo>
                <a:cubicBezTo>
                  <a:pt x="1055780" y="378684"/>
                  <a:pt x="1076144" y="380303"/>
                  <a:pt x="1037035" y="341194"/>
                </a:cubicBezTo>
                <a:cubicBezTo>
                  <a:pt x="1025437" y="329596"/>
                  <a:pt x="1009739" y="322997"/>
                  <a:pt x="996091" y="313899"/>
                </a:cubicBezTo>
                <a:cubicBezTo>
                  <a:pt x="991542" y="300251"/>
                  <a:pt x="989429" y="285532"/>
                  <a:pt x="982443" y="272956"/>
                </a:cubicBezTo>
                <a:cubicBezTo>
                  <a:pt x="966511" y="244279"/>
                  <a:pt x="927852" y="191069"/>
                  <a:pt x="927852" y="191069"/>
                </a:cubicBezTo>
                <a:cubicBezTo>
                  <a:pt x="888959" y="74388"/>
                  <a:pt x="904126" y="137733"/>
                  <a:pt x="886909" y="0"/>
                </a:cubicBezTo>
                <a:cubicBezTo>
                  <a:pt x="827769" y="4549"/>
                  <a:pt x="768774" y="11795"/>
                  <a:pt x="709488" y="13648"/>
                </a:cubicBezTo>
                <a:cubicBezTo>
                  <a:pt x="477545" y="20896"/>
                  <a:pt x="240631" y="-20033"/>
                  <a:pt x="13452" y="27296"/>
                </a:cubicBezTo>
                <a:cubicBezTo>
                  <a:pt x="-28799" y="36098"/>
                  <a:pt x="40748" y="109183"/>
                  <a:pt x="54396" y="150126"/>
                </a:cubicBezTo>
                <a:lnTo>
                  <a:pt x="68043" y="191069"/>
                </a:lnTo>
                <a:lnTo>
                  <a:pt x="81691" y="232012"/>
                </a:lnTo>
                <a:cubicBezTo>
                  <a:pt x="83711" y="248169"/>
                  <a:pt x="103850" y="414470"/>
                  <a:pt x="108987" y="436729"/>
                </a:cubicBezTo>
                <a:cubicBezTo>
                  <a:pt x="115457" y="464764"/>
                  <a:pt x="127184" y="491320"/>
                  <a:pt x="136282" y="518615"/>
                </a:cubicBezTo>
                <a:lnTo>
                  <a:pt x="163578" y="600502"/>
                </a:lnTo>
                <a:cubicBezTo>
                  <a:pt x="168127" y="614150"/>
                  <a:pt x="169246" y="629475"/>
                  <a:pt x="177226" y="641445"/>
                </a:cubicBezTo>
                <a:cubicBezTo>
                  <a:pt x="186324" y="655093"/>
                  <a:pt x="197186" y="667717"/>
                  <a:pt x="204521" y="682388"/>
                </a:cubicBezTo>
                <a:cubicBezTo>
                  <a:pt x="226720" y="726787"/>
                  <a:pt x="206353" y="725164"/>
                  <a:pt x="245464" y="764275"/>
                </a:cubicBezTo>
                <a:cubicBezTo>
                  <a:pt x="257063" y="775874"/>
                  <a:pt x="272760" y="782472"/>
                  <a:pt x="286408" y="791571"/>
                </a:cubicBezTo>
                <a:cubicBezTo>
                  <a:pt x="298539" y="827966"/>
                  <a:pt x="310916" y="874968"/>
                  <a:pt x="340999" y="900753"/>
                </a:cubicBezTo>
                <a:cubicBezTo>
                  <a:pt x="355240" y="912960"/>
                  <a:pt x="377393" y="909851"/>
                  <a:pt x="395590" y="914400"/>
                </a:cubicBezTo>
                <a:cubicBezTo>
                  <a:pt x="533565" y="1121364"/>
                  <a:pt x="384225" y="908950"/>
                  <a:pt x="491124" y="1037230"/>
                </a:cubicBezTo>
                <a:cubicBezTo>
                  <a:pt x="547990" y="1105469"/>
                  <a:pt x="484301" y="1055428"/>
                  <a:pt x="559363" y="1105469"/>
                </a:cubicBezTo>
                <a:cubicBezTo>
                  <a:pt x="629907" y="1199528"/>
                  <a:pt x="563110" y="1134371"/>
                  <a:pt x="654897" y="1173708"/>
                </a:cubicBezTo>
                <a:cubicBezTo>
                  <a:pt x="717411" y="1200500"/>
                  <a:pt x="677756" y="1202596"/>
                  <a:pt x="736784" y="1241947"/>
                </a:cubicBezTo>
                <a:cubicBezTo>
                  <a:pt x="748754" y="1249927"/>
                  <a:pt x="764079" y="1251045"/>
                  <a:pt x="777727" y="1255594"/>
                </a:cubicBezTo>
                <a:cubicBezTo>
                  <a:pt x="805142" y="1273871"/>
                  <a:pt x="841775" y="1300739"/>
                  <a:pt x="873261" y="1310185"/>
                </a:cubicBezTo>
                <a:cubicBezTo>
                  <a:pt x="899766" y="1318136"/>
                  <a:pt x="927852" y="1319284"/>
                  <a:pt x="955148" y="1323833"/>
                </a:cubicBezTo>
                <a:cubicBezTo>
                  <a:pt x="1053309" y="1356554"/>
                  <a:pt x="930732" y="1316857"/>
                  <a:pt x="1050682" y="1351129"/>
                </a:cubicBezTo>
                <a:cubicBezTo>
                  <a:pt x="1064515" y="1355081"/>
                  <a:pt x="1077384" y="1362743"/>
                  <a:pt x="1091626" y="1364777"/>
                </a:cubicBezTo>
                <a:cubicBezTo>
                  <a:pt x="1141369" y="1371883"/>
                  <a:pt x="1191709" y="1373875"/>
                  <a:pt x="1241751" y="1378424"/>
                </a:cubicBezTo>
                <a:cubicBezTo>
                  <a:pt x="1336755" y="1397425"/>
                  <a:pt x="1364581" y="1433015"/>
                  <a:pt x="1391876" y="140572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0" name="Freeform 29"/>
          <p:cNvSpPr/>
          <p:nvPr/>
        </p:nvSpPr>
        <p:spPr>
          <a:xfrm>
            <a:off x="5127009" y="2494509"/>
            <a:ext cx="1402560" cy="1422398"/>
          </a:xfrm>
          <a:custGeom>
            <a:avLst/>
            <a:gdLst>
              <a:gd name="connsiteX0" fmla="*/ 27295 w 1402560"/>
              <a:gd name="connsiteY0" fmla="*/ 1367807 h 1422398"/>
              <a:gd name="connsiteX1" fmla="*/ 464024 w 1402560"/>
              <a:gd name="connsiteY1" fmla="*/ 1381455 h 1422398"/>
              <a:gd name="connsiteX2" fmla="*/ 614149 w 1402560"/>
              <a:gd name="connsiteY2" fmla="*/ 1395103 h 1422398"/>
              <a:gd name="connsiteX3" fmla="*/ 873457 w 1402560"/>
              <a:gd name="connsiteY3" fmla="*/ 1367807 h 1422398"/>
              <a:gd name="connsiteX4" fmla="*/ 900752 w 1402560"/>
              <a:gd name="connsiteY4" fmla="*/ 1285921 h 1422398"/>
              <a:gd name="connsiteX5" fmla="*/ 914400 w 1402560"/>
              <a:gd name="connsiteY5" fmla="*/ 1231330 h 1422398"/>
              <a:gd name="connsiteX6" fmla="*/ 968991 w 1402560"/>
              <a:gd name="connsiteY6" fmla="*/ 1149443 h 1422398"/>
              <a:gd name="connsiteX7" fmla="*/ 1078173 w 1402560"/>
              <a:gd name="connsiteY7" fmla="*/ 1012966 h 1422398"/>
              <a:gd name="connsiteX8" fmla="*/ 1160060 w 1402560"/>
              <a:gd name="connsiteY8" fmla="*/ 958375 h 1422398"/>
              <a:gd name="connsiteX9" fmla="*/ 1201003 w 1402560"/>
              <a:gd name="connsiteY9" fmla="*/ 944727 h 1422398"/>
              <a:gd name="connsiteX10" fmla="*/ 1282890 w 1402560"/>
              <a:gd name="connsiteY10" fmla="*/ 890136 h 1422398"/>
              <a:gd name="connsiteX11" fmla="*/ 1323833 w 1402560"/>
              <a:gd name="connsiteY11" fmla="*/ 862840 h 1422398"/>
              <a:gd name="connsiteX12" fmla="*/ 1364776 w 1402560"/>
              <a:gd name="connsiteY12" fmla="*/ 849192 h 1422398"/>
              <a:gd name="connsiteX13" fmla="*/ 1364776 w 1402560"/>
              <a:gd name="connsiteY13" fmla="*/ 726363 h 1422398"/>
              <a:gd name="connsiteX14" fmla="*/ 1392072 w 1402560"/>
              <a:gd name="connsiteY14" fmla="*/ 235043 h 1422398"/>
              <a:gd name="connsiteX15" fmla="*/ 1378424 w 1402560"/>
              <a:gd name="connsiteY15" fmla="*/ 16679 h 1422398"/>
              <a:gd name="connsiteX16" fmla="*/ 1214651 w 1402560"/>
              <a:gd name="connsiteY16" fmla="*/ 30327 h 1422398"/>
              <a:gd name="connsiteX17" fmla="*/ 1173707 w 1402560"/>
              <a:gd name="connsiteY17" fmla="*/ 43975 h 1422398"/>
              <a:gd name="connsiteX18" fmla="*/ 1105469 w 1402560"/>
              <a:gd name="connsiteY18" fmla="*/ 57622 h 1422398"/>
              <a:gd name="connsiteX19" fmla="*/ 1023582 w 1402560"/>
              <a:gd name="connsiteY19" fmla="*/ 84918 h 1422398"/>
              <a:gd name="connsiteX20" fmla="*/ 968991 w 1402560"/>
              <a:gd name="connsiteY20" fmla="*/ 98566 h 1422398"/>
              <a:gd name="connsiteX21" fmla="*/ 887104 w 1402560"/>
              <a:gd name="connsiteY21" fmla="*/ 125861 h 1422398"/>
              <a:gd name="connsiteX22" fmla="*/ 832513 w 1402560"/>
              <a:gd name="connsiteY22" fmla="*/ 139509 h 1422398"/>
              <a:gd name="connsiteX23" fmla="*/ 791570 w 1402560"/>
              <a:gd name="connsiteY23" fmla="*/ 166804 h 1422398"/>
              <a:gd name="connsiteX24" fmla="*/ 696036 w 1402560"/>
              <a:gd name="connsiteY24" fmla="*/ 194100 h 1422398"/>
              <a:gd name="connsiteX25" fmla="*/ 600501 w 1402560"/>
              <a:gd name="connsiteY25" fmla="*/ 248691 h 1422398"/>
              <a:gd name="connsiteX26" fmla="*/ 518615 w 1402560"/>
              <a:gd name="connsiteY26" fmla="*/ 289634 h 1422398"/>
              <a:gd name="connsiteX27" fmla="*/ 436728 w 1402560"/>
              <a:gd name="connsiteY27" fmla="*/ 371521 h 1422398"/>
              <a:gd name="connsiteX28" fmla="*/ 341194 w 1402560"/>
              <a:gd name="connsiteY28" fmla="*/ 494351 h 1422398"/>
              <a:gd name="connsiteX29" fmla="*/ 272955 w 1402560"/>
              <a:gd name="connsiteY29" fmla="*/ 562590 h 1422398"/>
              <a:gd name="connsiteX30" fmla="*/ 191069 w 1402560"/>
              <a:gd name="connsiteY30" fmla="*/ 685419 h 1422398"/>
              <a:gd name="connsiteX31" fmla="*/ 163773 w 1402560"/>
              <a:gd name="connsiteY31" fmla="*/ 726363 h 1422398"/>
              <a:gd name="connsiteX32" fmla="*/ 95534 w 1402560"/>
              <a:gd name="connsiteY32" fmla="*/ 931079 h 1422398"/>
              <a:gd name="connsiteX33" fmla="*/ 68239 w 1402560"/>
              <a:gd name="connsiteY33" fmla="*/ 1012966 h 1422398"/>
              <a:gd name="connsiteX34" fmla="*/ 54591 w 1402560"/>
              <a:gd name="connsiteY34" fmla="*/ 1053909 h 1422398"/>
              <a:gd name="connsiteX35" fmla="*/ 40943 w 1402560"/>
              <a:gd name="connsiteY35" fmla="*/ 1108500 h 1422398"/>
              <a:gd name="connsiteX36" fmla="*/ 13648 w 1402560"/>
              <a:gd name="connsiteY36" fmla="*/ 1190387 h 1422398"/>
              <a:gd name="connsiteX37" fmla="*/ 0 w 1402560"/>
              <a:gd name="connsiteY37" fmla="*/ 1231330 h 1422398"/>
              <a:gd name="connsiteX38" fmla="*/ 0 w 1402560"/>
              <a:gd name="connsiteY38" fmla="*/ 1422398 h 14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02560" h="1422398">
                <a:moveTo>
                  <a:pt x="27295" y="1367807"/>
                </a:moveTo>
                <a:lnTo>
                  <a:pt x="464024" y="1381455"/>
                </a:lnTo>
                <a:cubicBezTo>
                  <a:pt x="514218" y="1383790"/>
                  <a:pt x="563929" y="1396777"/>
                  <a:pt x="614149" y="1395103"/>
                </a:cubicBezTo>
                <a:cubicBezTo>
                  <a:pt x="701014" y="1392207"/>
                  <a:pt x="787021" y="1376906"/>
                  <a:pt x="873457" y="1367807"/>
                </a:cubicBezTo>
                <a:cubicBezTo>
                  <a:pt x="882555" y="1340512"/>
                  <a:pt x="893774" y="1313834"/>
                  <a:pt x="900752" y="1285921"/>
                </a:cubicBezTo>
                <a:cubicBezTo>
                  <a:pt x="905301" y="1267724"/>
                  <a:pt x="906012" y="1248107"/>
                  <a:pt x="914400" y="1231330"/>
                </a:cubicBezTo>
                <a:cubicBezTo>
                  <a:pt x="929071" y="1201988"/>
                  <a:pt x="954320" y="1178785"/>
                  <a:pt x="968991" y="1149443"/>
                </a:cubicBezTo>
                <a:cubicBezTo>
                  <a:pt x="1000865" y="1085697"/>
                  <a:pt x="1005970" y="1061101"/>
                  <a:pt x="1078173" y="1012966"/>
                </a:cubicBezTo>
                <a:cubicBezTo>
                  <a:pt x="1105469" y="994769"/>
                  <a:pt x="1128938" y="968749"/>
                  <a:pt x="1160060" y="958375"/>
                </a:cubicBezTo>
                <a:cubicBezTo>
                  <a:pt x="1173708" y="953826"/>
                  <a:pt x="1188427" y="951713"/>
                  <a:pt x="1201003" y="944727"/>
                </a:cubicBezTo>
                <a:cubicBezTo>
                  <a:pt x="1229680" y="928795"/>
                  <a:pt x="1255594" y="908333"/>
                  <a:pt x="1282890" y="890136"/>
                </a:cubicBezTo>
                <a:cubicBezTo>
                  <a:pt x="1296538" y="881037"/>
                  <a:pt x="1308272" y="868027"/>
                  <a:pt x="1323833" y="862840"/>
                </a:cubicBezTo>
                <a:lnTo>
                  <a:pt x="1364776" y="849192"/>
                </a:lnTo>
                <a:cubicBezTo>
                  <a:pt x="1395500" y="757023"/>
                  <a:pt x="1364776" y="870477"/>
                  <a:pt x="1364776" y="726363"/>
                </a:cubicBezTo>
                <a:cubicBezTo>
                  <a:pt x="1364776" y="535223"/>
                  <a:pt x="1377334" y="411898"/>
                  <a:pt x="1392072" y="235043"/>
                </a:cubicBezTo>
                <a:cubicBezTo>
                  <a:pt x="1387523" y="162255"/>
                  <a:pt x="1426188" y="71791"/>
                  <a:pt x="1378424" y="16679"/>
                </a:cubicBezTo>
                <a:cubicBezTo>
                  <a:pt x="1342547" y="-24718"/>
                  <a:pt x="1268951" y="23087"/>
                  <a:pt x="1214651" y="30327"/>
                </a:cubicBezTo>
                <a:cubicBezTo>
                  <a:pt x="1200391" y="32228"/>
                  <a:pt x="1187664" y="40486"/>
                  <a:pt x="1173707" y="43975"/>
                </a:cubicBezTo>
                <a:cubicBezTo>
                  <a:pt x="1151203" y="49601"/>
                  <a:pt x="1127848" y="51519"/>
                  <a:pt x="1105469" y="57622"/>
                </a:cubicBezTo>
                <a:cubicBezTo>
                  <a:pt x="1077711" y="65192"/>
                  <a:pt x="1051495" y="77940"/>
                  <a:pt x="1023582" y="84918"/>
                </a:cubicBezTo>
                <a:cubicBezTo>
                  <a:pt x="1005385" y="89467"/>
                  <a:pt x="986957" y="93176"/>
                  <a:pt x="968991" y="98566"/>
                </a:cubicBezTo>
                <a:cubicBezTo>
                  <a:pt x="941432" y="106834"/>
                  <a:pt x="915017" y="118883"/>
                  <a:pt x="887104" y="125861"/>
                </a:cubicBezTo>
                <a:lnTo>
                  <a:pt x="832513" y="139509"/>
                </a:lnTo>
                <a:cubicBezTo>
                  <a:pt x="818865" y="148607"/>
                  <a:pt x="806241" y="159469"/>
                  <a:pt x="791570" y="166804"/>
                </a:cubicBezTo>
                <a:cubicBezTo>
                  <a:pt x="771990" y="176594"/>
                  <a:pt x="713529" y="189727"/>
                  <a:pt x="696036" y="194100"/>
                </a:cubicBezTo>
                <a:cubicBezTo>
                  <a:pt x="654918" y="221511"/>
                  <a:pt x="648981" y="227913"/>
                  <a:pt x="600501" y="248691"/>
                </a:cubicBezTo>
                <a:cubicBezTo>
                  <a:pt x="554712" y="268315"/>
                  <a:pt x="559312" y="253459"/>
                  <a:pt x="518615" y="289634"/>
                </a:cubicBezTo>
                <a:cubicBezTo>
                  <a:pt x="489764" y="315280"/>
                  <a:pt x="458141" y="339402"/>
                  <a:pt x="436728" y="371521"/>
                </a:cubicBezTo>
                <a:cubicBezTo>
                  <a:pt x="298759" y="578473"/>
                  <a:pt x="448090" y="366075"/>
                  <a:pt x="341194" y="494351"/>
                </a:cubicBezTo>
                <a:cubicBezTo>
                  <a:pt x="284330" y="562589"/>
                  <a:pt x="348015" y="512548"/>
                  <a:pt x="272955" y="562590"/>
                </a:cubicBezTo>
                <a:lnTo>
                  <a:pt x="191069" y="685419"/>
                </a:lnTo>
                <a:cubicBezTo>
                  <a:pt x="181970" y="699067"/>
                  <a:pt x="168960" y="710802"/>
                  <a:pt x="163773" y="726363"/>
                </a:cubicBezTo>
                <a:lnTo>
                  <a:pt x="95534" y="931079"/>
                </a:lnTo>
                <a:lnTo>
                  <a:pt x="68239" y="1012966"/>
                </a:lnTo>
                <a:cubicBezTo>
                  <a:pt x="63690" y="1026614"/>
                  <a:pt x="58080" y="1039953"/>
                  <a:pt x="54591" y="1053909"/>
                </a:cubicBezTo>
                <a:cubicBezTo>
                  <a:pt x="50042" y="1072106"/>
                  <a:pt x="46333" y="1090534"/>
                  <a:pt x="40943" y="1108500"/>
                </a:cubicBezTo>
                <a:cubicBezTo>
                  <a:pt x="32675" y="1136059"/>
                  <a:pt x="22746" y="1163091"/>
                  <a:pt x="13648" y="1190387"/>
                </a:cubicBezTo>
                <a:cubicBezTo>
                  <a:pt x="9099" y="1204035"/>
                  <a:pt x="0" y="1216944"/>
                  <a:pt x="0" y="1231330"/>
                </a:cubicBezTo>
                <a:lnTo>
                  <a:pt x="0" y="1422398"/>
                </a:lnTo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মাঝের সংখ্যা থেকে বিয়োগ করে খালি ঘর পূরণ 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00600" y="2133600"/>
            <a:ext cx="685800" cy="582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83875" y="5057307"/>
            <a:ext cx="685800" cy="582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293" y="4934924"/>
            <a:ext cx="685800" cy="582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41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9798" y="0"/>
            <a:ext cx="3886200" cy="8566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24000" y="990600"/>
            <a:ext cx="3810000" cy="3352800"/>
          </a:xfrm>
          <a:custGeom>
            <a:avLst/>
            <a:gdLst>
              <a:gd name="connsiteX0" fmla="*/ 315832 w 3832018"/>
              <a:gd name="connsiteY0" fmla="*/ 1966800 h 3470584"/>
              <a:gd name="connsiteX1" fmla="*/ 272289 w 3832018"/>
              <a:gd name="connsiteY1" fmla="*/ 1937771 h 3470584"/>
              <a:gd name="connsiteX2" fmla="*/ 243261 w 3832018"/>
              <a:gd name="connsiteY2" fmla="*/ 1894228 h 3470584"/>
              <a:gd name="connsiteX3" fmla="*/ 199718 w 3832018"/>
              <a:gd name="connsiteY3" fmla="*/ 1850685 h 3470584"/>
              <a:gd name="connsiteX4" fmla="*/ 199718 w 3832018"/>
              <a:gd name="connsiteY4" fmla="*/ 1531371 h 3470584"/>
              <a:gd name="connsiteX5" fmla="*/ 214232 w 3832018"/>
              <a:gd name="connsiteY5" fmla="*/ 1487828 h 3470584"/>
              <a:gd name="connsiteX6" fmla="*/ 257775 w 3832018"/>
              <a:gd name="connsiteY6" fmla="*/ 1444285 h 3470584"/>
              <a:gd name="connsiteX7" fmla="*/ 286803 w 3832018"/>
              <a:gd name="connsiteY7" fmla="*/ 1400742 h 3470584"/>
              <a:gd name="connsiteX8" fmla="*/ 272289 w 3832018"/>
              <a:gd name="connsiteY8" fmla="*/ 1270114 h 3470584"/>
              <a:gd name="connsiteX9" fmla="*/ 272289 w 3832018"/>
              <a:gd name="connsiteY9" fmla="*/ 1110457 h 3470584"/>
              <a:gd name="connsiteX10" fmla="*/ 330346 w 3832018"/>
              <a:gd name="connsiteY10" fmla="*/ 1066914 h 3470584"/>
              <a:gd name="connsiteX11" fmla="*/ 417432 w 3832018"/>
              <a:gd name="connsiteY11" fmla="*/ 1037885 h 3470584"/>
              <a:gd name="connsiteX12" fmla="*/ 460975 w 3832018"/>
              <a:gd name="connsiteY12" fmla="*/ 994342 h 3470584"/>
              <a:gd name="connsiteX13" fmla="*/ 460975 w 3832018"/>
              <a:gd name="connsiteY13" fmla="*/ 863714 h 3470584"/>
              <a:gd name="connsiteX14" fmla="*/ 402918 w 3832018"/>
              <a:gd name="connsiteY14" fmla="*/ 776628 h 3470584"/>
              <a:gd name="connsiteX15" fmla="*/ 373889 w 3832018"/>
              <a:gd name="connsiteY15" fmla="*/ 733085 h 3470584"/>
              <a:gd name="connsiteX16" fmla="*/ 417432 w 3832018"/>
              <a:gd name="connsiteY16" fmla="*/ 529885 h 3470584"/>
              <a:gd name="connsiteX17" fmla="*/ 548061 w 3832018"/>
              <a:gd name="connsiteY17" fmla="*/ 544400 h 3470584"/>
              <a:gd name="connsiteX18" fmla="*/ 678689 w 3832018"/>
              <a:gd name="connsiteY18" fmla="*/ 529885 h 3470584"/>
              <a:gd name="connsiteX19" fmla="*/ 707718 w 3832018"/>
              <a:gd name="connsiteY19" fmla="*/ 428285 h 3470584"/>
              <a:gd name="connsiteX20" fmla="*/ 736746 w 3832018"/>
              <a:gd name="connsiteY20" fmla="*/ 341200 h 3470584"/>
              <a:gd name="connsiteX21" fmla="*/ 765775 w 3832018"/>
              <a:gd name="connsiteY21" fmla="*/ 297657 h 3470584"/>
              <a:gd name="connsiteX22" fmla="*/ 954461 w 3832018"/>
              <a:gd name="connsiteY22" fmla="*/ 326685 h 3470584"/>
              <a:gd name="connsiteX23" fmla="*/ 998003 w 3832018"/>
              <a:gd name="connsiteY23" fmla="*/ 355714 h 3470584"/>
              <a:gd name="connsiteX24" fmla="*/ 1085089 w 3832018"/>
              <a:gd name="connsiteY24" fmla="*/ 341200 h 3470584"/>
              <a:gd name="connsiteX25" fmla="*/ 1128632 w 3832018"/>
              <a:gd name="connsiteY25" fmla="*/ 254114 h 3470584"/>
              <a:gd name="connsiteX26" fmla="*/ 1157661 w 3832018"/>
              <a:gd name="connsiteY26" fmla="*/ 210571 h 3470584"/>
              <a:gd name="connsiteX27" fmla="*/ 1172175 w 3832018"/>
              <a:gd name="connsiteY27" fmla="*/ 167028 h 3470584"/>
              <a:gd name="connsiteX28" fmla="*/ 1331832 w 3832018"/>
              <a:gd name="connsiteY28" fmla="*/ 167028 h 3470584"/>
              <a:gd name="connsiteX29" fmla="*/ 1389889 w 3832018"/>
              <a:gd name="connsiteY29" fmla="*/ 210571 h 3470584"/>
              <a:gd name="connsiteX30" fmla="*/ 1462461 w 3832018"/>
              <a:gd name="connsiteY30" fmla="*/ 297657 h 3470584"/>
              <a:gd name="connsiteX31" fmla="*/ 1549546 w 3832018"/>
              <a:gd name="connsiteY31" fmla="*/ 283142 h 3470584"/>
              <a:gd name="connsiteX32" fmla="*/ 1593089 w 3832018"/>
              <a:gd name="connsiteY32" fmla="*/ 181542 h 3470584"/>
              <a:gd name="connsiteX33" fmla="*/ 1622118 w 3832018"/>
              <a:gd name="connsiteY33" fmla="*/ 138000 h 3470584"/>
              <a:gd name="connsiteX34" fmla="*/ 1796289 w 3832018"/>
              <a:gd name="connsiteY34" fmla="*/ 152514 h 3470584"/>
              <a:gd name="connsiteX35" fmla="*/ 1825318 w 3832018"/>
              <a:gd name="connsiteY35" fmla="*/ 196057 h 3470584"/>
              <a:gd name="connsiteX36" fmla="*/ 1839832 w 3832018"/>
              <a:gd name="connsiteY36" fmla="*/ 399257 h 3470584"/>
              <a:gd name="connsiteX37" fmla="*/ 1854346 w 3832018"/>
              <a:gd name="connsiteY37" fmla="*/ 442800 h 3470584"/>
              <a:gd name="connsiteX38" fmla="*/ 2043032 w 3832018"/>
              <a:gd name="connsiteY38" fmla="*/ 370228 h 3470584"/>
              <a:gd name="connsiteX39" fmla="*/ 2057546 w 3832018"/>
              <a:gd name="connsiteY39" fmla="*/ 167028 h 3470584"/>
              <a:gd name="connsiteX40" fmla="*/ 2188175 w 3832018"/>
              <a:gd name="connsiteY40" fmla="*/ 65428 h 3470584"/>
              <a:gd name="connsiteX41" fmla="*/ 2347832 w 3832018"/>
              <a:gd name="connsiteY41" fmla="*/ 79942 h 3470584"/>
              <a:gd name="connsiteX42" fmla="*/ 2434918 w 3832018"/>
              <a:gd name="connsiteY42" fmla="*/ 152514 h 3470584"/>
              <a:gd name="connsiteX43" fmla="*/ 2478461 w 3832018"/>
              <a:gd name="connsiteY43" fmla="*/ 167028 h 3470584"/>
              <a:gd name="connsiteX44" fmla="*/ 2652632 w 3832018"/>
              <a:gd name="connsiteY44" fmla="*/ 152514 h 3470584"/>
              <a:gd name="connsiteX45" fmla="*/ 2696175 w 3832018"/>
              <a:gd name="connsiteY45" fmla="*/ 94457 h 3470584"/>
              <a:gd name="connsiteX46" fmla="*/ 2754232 w 3832018"/>
              <a:gd name="connsiteY46" fmla="*/ 7371 h 3470584"/>
              <a:gd name="connsiteX47" fmla="*/ 2986461 w 3832018"/>
              <a:gd name="connsiteY47" fmla="*/ 21885 h 3470584"/>
              <a:gd name="connsiteX48" fmla="*/ 3000975 w 3832018"/>
              <a:gd name="connsiteY48" fmla="*/ 79942 h 3470584"/>
              <a:gd name="connsiteX49" fmla="*/ 3015489 w 3832018"/>
              <a:gd name="connsiteY49" fmla="*/ 225085 h 3470584"/>
              <a:gd name="connsiteX50" fmla="*/ 3073546 w 3832018"/>
              <a:gd name="connsiteY50" fmla="*/ 210571 h 3470584"/>
              <a:gd name="connsiteX51" fmla="*/ 3160632 w 3832018"/>
              <a:gd name="connsiteY51" fmla="*/ 152514 h 3470584"/>
              <a:gd name="connsiteX52" fmla="*/ 3204175 w 3832018"/>
              <a:gd name="connsiteY52" fmla="*/ 123485 h 3470584"/>
              <a:gd name="connsiteX53" fmla="*/ 3247718 w 3832018"/>
              <a:gd name="connsiteY53" fmla="*/ 108971 h 3470584"/>
              <a:gd name="connsiteX54" fmla="*/ 3363832 w 3832018"/>
              <a:gd name="connsiteY54" fmla="*/ 123485 h 3470584"/>
              <a:gd name="connsiteX55" fmla="*/ 3392861 w 3832018"/>
              <a:gd name="connsiteY55" fmla="*/ 225085 h 3470584"/>
              <a:gd name="connsiteX56" fmla="*/ 3378346 w 3832018"/>
              <a:gd name="connsiteY56" fmla="*/ 312171 h 3470584"/>
              <a:gd name="connsiteX57" fmla="*/ 3363832 w 3832018"/>
              <a:gd name="connsiteY57" fmla="*/ 355714 h 3470584"/>
              <a:gd name="connsiteX58" fmla="*/ 3349318 w 3832018"/>
              <a:gd name="connsiteY58" fmla="*/ 413771 h 3470584"/>
              <a:gd name="connsiteX59" fmla="*/ 3363832 w 3832018"/>
              <a:gd name="connsiteY59" fmla="*/ 457314 h 3470584"/>
              <a:gd name="connsiteX60" fmla="*/ 3523489 w 3832018"/>
              <a:gd name="connsiteY60" fmla="*/ 500857 h 3470584"/>
              <a:gd name="connsiteX61" fmla="*/ 3494461 w 3832018"/>
              <a:gd name="connsiteY61" fmla="*/ 675028 h 3470584"/>
              <a:gd name="connsiteX62" fmla="*/ 3465432 w 3832018"/>
              <a:gd name="connsiteY62" fmla="*/ 762114 h 3470584"/>
              <a:gd name="connsiteX63" fmla="*/ 3479946 w 3832018"/>
              <a:gd name="connsiteY63" fmla="*/ 805657 h 3470584"/>
              <a:gd name="connsiteX64" fmla="*/ 3581546 w 3832018"/>
              <a:gd name="connsiteY64" fmla="*/ 834685 h 3470584"/>
              <a:gd name="connsiteX65" fmla="*/ 3639603 w 3832018"/>
              <a:gd name="connsiteY65" fmla="*/ 863714 h 3470584"/>
              <a:gd name="connsiteX66" fmla="*/ 3654118 w 3832018"/>
              <a:gd name="connsiteY66" fmla="*/ 1037885 h 3470584"/>
              <a:gd name="connsiteX67" fmla="*/ 3610575 w 3832018"/>
              <a:gd name="connsiteY67" fmla="*/ 1081428 h 3470584"/>
              <a:gd name="connsiteX68" fmla="*/ 3668632 w 3832018"/>
              <a:gd name="connsiteY68" fmla="*/ 1284628 h 3470584"/>
              <a:gd name="connsiteX69" fmla="*/ 3712175 w 3832018"/>
              <a:gd name="connsiteY69" fmla="*/ 1299142 h 3470584"/>
              <a:gd name="connsiteX70" fmla="*/ 3755718 w 3832018"/>
              <a:gd name="connsiteY70" fmla="*/ 1357200 h 3470584"/>
              <a:gd name="connsiteX71" fmla="*/ 3741203 w 3832018"/>
              <a:gd name="connsiteY71" fmla="*/ 1429771 h 3470584"/>
              <a:gd name="connsiteX72" fmla="*/ 3654118 w 3832018"/>
              <a:gd name="connsiteY72" fmla="*/ 1516857 h 3470584"/>
              <a:gd name="connsiteX73" fmla="*/ 3596061 w 3832018"/>
              <a:gd name="connsiteY73" fmla="*/ 1531371 h 3470584"/>
              <a:gd name="connsiteX74" fmla="*/ 3567032 w 3832018"/>
              <a:gd name="connsiteY74" fmla="*/ 1574914 h 3470584"/>
              <a:gd name="connsiteX75" fmla="*/ 3654118 w 3832018"/>
              <a:gd name="connsiteY75" fmla="*/ 1603942 h 3470584"/>
              <a:gd name="connsiteX76" fmla="*/ 3755718 w 3832018"/>
              <a:gd name="connsiteY76" fmla="*/ 1647485 h 3470584"/>
              <a:gd name="connsiteX77" fmla="*/ 3799261 w 3832018"/>
              <a:gd name="connsiteY77" fmla="*/ 1705542 h 3470584"/>
              <a:gd name="connsiteX78" fmla="*/ 3828289 w 3832018"/>
              <a:gd name="connsiteY78" fmla="*/ 1749085 h 3470584"/>
              <a:gd name="connsiteX79" fmla="*/ 3813775 w 3832018"/>
              <a:gd name="connsiteY79" fmla="*/ 1894228 h 3470584"/>
              <a:gd name="connsiteX80" fmla="*/ 3770232 w 3832018"/>
              <a:gd name="connsiteY80" fmla="*/ 1908742 h 3470584"/>
              <a:gd name="connsiteX81" fmla="*/ 3697661 w 3832018"/>
              <a:gd name="connsiteY81" fmla="*/ 1894228 h 3470584"/>
              <a:gd name="connsiteX82" fmla="*/ 3654118 w 3832018"/>
              <a:gd name="connsiteY82" fmla="*/ 1908742 h 3470584"/>
              <a:gd name="connsiteX83" fmla="*/ 3683146 w 3832018"/>
              <a:gd name="connsiteY83" fmla="*/ 2010342 h 3470584"/>
              <a:gd name="connsiteX84" fmla="*/ 3697661 w 3832018"/>
              <a:gd name="connsiteY84" fmla="*/ 2053885 h 3470584"/>
              <a:gd name="connsiteX85" fmla="*/ 3755718 w 3832018"/>
              <a:gd name="connsiteY85" fmla="*/ 2140971 h 3470584"/>
              <a:gd name="connsiteX86" fmla="*/ 3784746 w 3832018"/>
              <a:gd name="connsiteY86" fmla="*/ 2228057 h 3470584"/>
              <a:gd name="connsiteX87" fmla="*/ 3770232 w 3832018"/>
              <a:gd name="connsiteY87" fmla="*/ 2300628 h 3470584"/>
              <a:gd name="connsiteX88" fmla="*/ 3726689 w 3832018"/>
              <a:gd name="connsiteY88" fmla="*/ 2315142 h 3470584"/>
              <a:gd name="connsiteX89" fmla="*/ 3581546 w 3832018"/>
              <a:gd name="connsiteY89" fmla="*/ 2344171 h 3470584"/>
              <a:gd name="connsiteX90" fmla="*/ 3552518 w 3832018"/>
              <a:gd name="connsiteY90" fmla="*/ 2387714 h 3470584"/>
              <a:gd name="connsiteX91" fmla="*/ 3538003 w 3832018"/>
              <a:gd name="connsiteY91" fmla="*/ 2460285 h 3470584"/>
              <a:gd name="connsiteX92" fmla="*/ 3421889 w 3832018"/>
              <a:gd name="connsiteY92" fmla="*/ 2503828 h 3470584"/>
              <a:gd name="connsiteX93" fmla="*/ 3465432 w 3832018"/>
              <a:gd name="connsiteY93" fmla="*/ 2590914 h 3470584"/>
              <a:gd name="connsiteX94" fmla="*/ 3508975 w 3832018"/>
              <a:gd name="connsiteY94" fmla="*/ 2736057 h 3470584"/>
              <a:gd name="connsiteX95" fmla="*/ 3465432 w 3832018"/>
              <a:gd name="connsiteY95" fmla="*/ 2852171 h 3470584"/>
              <a:gd name="connsiteX96" fmla="*/ 3349318 w 3832018"/>
              <a:gd name="connsiteY96" fmla="*/ 2837657 h 3470584"/>
              <a:gd name="connsiteX97" fmla="*/ 3305775 w 3832018"/>
              <a:gd name="connsiteY97" fmla="*/ 2823142 h 3470584"/>
              <a:gd name="connsiteX98" fmla="*/ 3262232 w 3832018"/>
              <a:gd name="connsiteY98" fmla="*/ 2794114 h 3470584"/>
              <a:gd name="connsiteX99" fmla="*/ 3218689 w 3832018"/>
              <a:gd name="connsiteY99" fmla="*/ 2808628 h 3470584"/>
              <a:gd name="connsiteX100" fmla="*/ 3175146 w 3832018"/>
              <a:gd name="connsiteY100" fmla="*/ 3098914 h 3470584"/>
              <a:gd name="connsiteX101" fmla="*/ 3117089 w 3832018"/>
              <a:gd name="connsiteY101" fmla="*/ 3127942 h 3470584"/>
              <a:gd name="connsiteX102" fmla="*/ 2942918 w 3832018"/>
              <a:gd name="connsiteY102" fmla="*/ 3113428 h 3470584"/>
              <a:gd name="connsiteX103" fmla="*/ 2855832 w 3832018"/>
              <a:gd name="connsiteY103" fmla="*/ 3026342 h 3470584"/>
              <a:gd name="connsiteX104" fmla="*/ 2652632 w 3832018"/>
              <a:gd name="connsiteY104" fmla="*/ 3040857 h 3470584"/>
              <a:gd name="connsiteX105" fmla="*/ 2609089 w 3832018"/>
              <a:gd name="connsiteY105" fmla="*/ 3171485 h 3470584"/>
              <a:gd name="connsiteX106" fmla="*/ 2551032 w 3832018"/>
              <a:gd name="connsiteY106" fmla="*/ 3258571 h 3470584"/>
              <a:gd name="connsiteX107" fmla="*/ 2463946 w 3832018"/>
              <a:gd name="connsiteY107" fmla="*/ 3200514 h 3470584"/>
              <a:gd name="connsiteX108" fmla="*/ 2420403 w 3832018"/>
              <a:gd name="connsiteY108" fmla="*/ 3171485 h 3470584"/>
              <a:gd name="connsiteX109" fmla="*/ 2405889 w 3832018"/>
              <a:gd name="connsiteY109" fmla="*/ 3127942 h 3470584"/>
              <a:gd name="connsiteX110" fmla="*/ 2275261 w 3832018"/>
              <a:gd name="connsiteY110" fmla="*/ 3142457 h 3470584"/>
              <a:gd name="connsiteX111" fmla="*/ 2086575 w 3832018"/>
              <a:gd name="connsiteY111" fmla="*/ 3171485 h 3470584"/>
              <a:gd name="connsiteX112" fmla="*/ 2057546 w 3832018"/>
              <a:gd name="connsiteY112" fmla="*/ 3215028 h 3470584"/>
              <a:gd name="connsiteX113" fmla="*/ 2028518 w 3832018"/>
              <a:gd name="connsiteY113" fmla="*/ 3302114 h 3470584"/>
              <a:gd name="connsiteX114" fmla="*/ 1970461 w 3832018"/>
              <a:gd name="connsiteY114" fmla="*/ 3360171 h 3470584"/>
              <a:gd name="connsiteX115" fmla="*/ 1796289 w 3832018"/>
              <a:gd name="connsiteY115" fmla="*/ 3345657 h 3470584"/>
              <a:gd name="connsiteX116" fmla="*/ 1752746 w 3832018"/>
              <a:gd name="connsiteY116" fmla="*/ 3331142 h 3470584"/>
              <a:gd name="connsiteX117" fmla="*/ 1694689 w 3832018"/>
              <a:gd name="connsiteY117" fmla="*/ 3127942 h 3470584"/>
              <a:gd name="connsiteX118" fmla="*/ 1549546 w 3832018"/>
              <a:gd name="connsiteY118" fmla="*/ 3156971 h 3470584"/>
              <a:gd name="connsiteX119" fmla="*/ 1506003 w 3832018"/>
              <a:gd name="connsiteY119" fmla="*/ 3244057 h 3470584"/>
              <a:gd name="connsiteX120" fmla="*/ 1476975 w 3832018"/>
              <a:gd name="connsiteY120" fmla="*/ 3287600 h 3470584"/>
              <a:gd name="connsiteX121" fmla="*/ 1389889 w 3832018"/>
              <a:gd name="connsiteY121" fmla="*/ 3331142 h 3470584"/>
              <a:gd name="connsiteX122" fmla="*/ 1302803 w 3832018"/>
              <a:gd name="connsiteY122" fmla="*/ 3374685 h 3470584"/>
              <a:gd name="connsiteX123" fmla="*/ 1273775 w 3832018"/>
              <a:gd name="connsiteY123" fmla="*/ 3287600 h 3470584"/>
              <a:gd name="connsiteX124" fmla="*/ 1259261 w 3832018"/>
              <a:gd name="connsiteY124" fmla="*/ 3171485 h 3470584"/>
              <a:gd name="connsiteX125" fmla="*/ 1056061 w 3832018"/>
              <a:gd name="connsiteY125" fmla="*/ 3229542 h 3470584"/>
              <a:gd name="connsiteX126" fmla="*/ 1012518 w 3832018"/>
              <a:gd name="connsiteY126" fmla="*/ 3389200 h 3470584"/>
              <a:gd name="connsiteX127" fmla="*/ 998003 w 3832018"/>
              <a:gd name="connsiteY127" fmla="*/ 3432742 h 3470584"/>
              <a:gd name="connsiteX128" fmla="*/ 954461 w 3832018"/>
              <a:gd name="connsiteY128" fmla="*/ 3447257 h 3470584"/>
              <a:gd name="connsiteX129" fmla="*/ 838346 w 3832018"/>
              <a:gd name="connsiteY129" fmla="*/ 3432742 h 3470584"/>
              <a:gd name="connsiteX130" fmla="*/ 852861 w 3832018"/>
              <a:gd name="connsiteY130" fmla="*/ 3040857 h 3470584"/>
              <a:gd name="connsiteX131" fmla="*/ 838346 w 3832018"/>
              <a:gd name="connsiteY131" fmla="*/ 2953771 h 3470584"/>
              <a:gd name="connsiteX132" fmla="*/ 780289 w 3832018"/>
              <a:gd name="connsiteY132" fmla="*/ 2968285 h 3470584"/>
              <a:gd name="connsiteX133" fmla="*/ 736746 w 3832018"/>
              <a:gd name="connsiteY133" fmla="*/ 2997314 h 3470584"/>
              <a:gd name="connsiteX134" fmla="*/ 693203 w 3832018"/>
              <a:gd name="connsiteY134" fmla="*/ 3011828 h 3470584"/>
              <a:gd name="connsiteX135" fmla="*/ 664175 w 3832018"/>
              <a:gd name="connsiteY135" fmla="*/ 3055371 h 3470584"/>
              <a:gd name="connsiteX136" fmla="*/ 577089 w 3832018"/>
              <a:gd name="connsiteY136" fmla="*/ 3098914 h 3470584"/>
              <a:gd name="connsiteX137" fmla="*/ 402918 w 3832018"/>
              <a:gd name="connsiteY137" fmla="*/ 3069885 h 3470584"/>
              <a:gd name="connsiteX138" fmla="*/ 359375 w 3832018"/>
              <a:gd name="connsiteY138" fmla="*/ 3040857 h 3470584"/>
              <a:gd name="connsiteX139" fmla="*/ 344861 w 3832018"/>
              <a:gd name="connsiteY139" fmla="*/ 2997314 h 3470584"/>
              <a:gd name="connsiteX140" fmla="*/ 98118 w 3832018"/>
              <a:gd name="connsiteY140" fmla="*/ 2750571 h 3470584"/>
              <a:gd name="connsiteX141" fmla="*/ 54575 w 3832018"/>
              <a:gd name="connsiteY141" fmla="*/ 2707028 h 3470584"/>
              <a:gd name="connsiteX142" fmla="*/ 112632 w 3832018"/>
              <a:gd name="connsiteY142" fmla="*/ 2576400 h 3470584"/>
              <a:gd name="connsiteX143" fmla="*/ 228746 w 3832018"/>
              <a:gd name="connsiteY143" fmla="*/ 2474800 h 3470584"/>
              <a:gd name="connsiteX144" fmla="*/ 272289 w 3832018"/>
              <a:gd name="connsiteY144" fmla="*/ 2445771 h 3470584"/>
              <a:gd name="connsiteX145" fmla="*/ 301318 w 3832018"/>
              <a:gd name="connsiteY145" fmla="*/ 2402228 h 3470584"/>
              <a:gd name="connsiteX146" fmla="*/ 199718 w 3832018"/>
              <a:gd name="connsiteY146" fmla="*/ 2228057 h 3470584"/>
              <a:gd name="connsiteX147" fmla="*/ 156175 w 3832018"/>
              <a:gd name="connsiteY147" fmla="*/ 2213542 h 3470584"/>
              <a:gd name="connsiteX148" fmla="*/ 69089 w 3832018"/>
              <a:gd name="connsiteY148" fmla="*/ 2155485 h 3470584"/>
              <a:gd name="connsiteX149" fmla="*/ 11032 w 3832018"/>
              <a:gd name="connsiteY149" fmla="*/ 2068400 h 3470584"/>
              <a:gd name="connsiteX150" fmla="*/ 25546 w 3832018"/>
              <a:gd name="connsiteY150" fmla="*/ 2024857 h 3470584"/>
              <a:gd name="connsiteX151" fmla="*/ 199718 w 3832018"/>
              <a:gd name="connsiteY151" fmla="*/ 1937771 h 3470584"/>
              <a:gd name="connsiteX152" fmla="*/ 315832 w 3832018"/>
              <a:gd name="connsiteY152" fmla="*/ 1966800 h 347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832018" h="3470584">
                <a:moveTo>
                  <a:pt x="315832" y="1966800"/>
                </a:moveTo>
                <a:cubicBezTo>
                  <a:pt x="301318" y="1957124"/>
                  <a:pt x="284624" y="1950106"/>
                  <a:pt x="272289" y="1937771"/>
                </a:cubicBezTo>
                <a:cubicBezTo>
                  <a:pt x="259954" y="1925436"/>
                  <a:pt x="254428" y="1907629"/>
                  <a:pt x="243261" y="1894228"/>
                </a:cubicBezTo>
                <a:cubicBezTo>
                  <a:pt x="230120" y="1878459"/>
                  <a:pt x="214232" y="1865199"/>
                  <a:pt x="199718" y="1850685"/>
                </a:cubicBezTo>
                <a:cubicBezTo>
                  <a:pt x="175053" y="1702703"/>
                  <a:pt x="176511" y="1751836"/>
                  <a:pt x="199718" y="1531371"/>
                </a:cubicBezTo>
                <a:cubicBezTo>
                  <a:pt x="201320" y="1516156"/>
                  <a:pt x="205745" y="1500558"/>
                  <a:pt x="214232" y="1487828"/>
                </a:cubicBezTo>
                <a:cubicBezTo>
                  <a:pt x="225618" y="1470749"/>
                  <a:pt x="244634" y="1460054"/>
                  <a:pt x="257775" y="1444285"/>
                </a:cubicBezTo>
                <a:cubicBezTo>
                  <a:pt x="268942" y="1430884"/>
                  <a:pt x="277127" y="1415256"/>
                  <a:pt x="286803" y="1400742"/>
                </a:cubicBezTo>
                <a:cubicBezTo>
                  <a:pt x="281965" y="1357199"/>
                  <a:pt x="278485" y="1313484"/>
                  <a:pt x="272289" y="1270114"/>
                </a:cubicBezTo>
                <a:cubicBezTo>
                  <a:pt x="264043" y="1212394"/>
                  <a:pt x="239357" y="1169735"/>
                  <a:pt x="272289" y="1110457"/>
                </a:cubicBezTo>
                <a:cubicBezTo>
                  <a:pt x="284037" y="1089311"/>
                  <a:pt x="308709" y="1077732"/>
                  <a:pt x="330346" y="1066914"/>
                </a:cubicBezTo>
                <a:cubicBezTo>
                  <a:pt x="357714" y="1053230"/>
                  <a:pt x="417432" y="1037885"/>
                  <a:pt x="417432" y="1037885"/>
                </a:cubicBezTo>
                <a:cubicBezTo>
                  <a:pt x="431946" y="1023371"/>
                  <a:pt x="449589" y="1011421"/>
                  <a:pt x="460975" y="994342"/>
                </a:cubicBezTo>
                <a:cubicBezTo>
                  <a:pt x="485785" y="957127"/>
                  <a:pt x="476101" y="900016"/>
                  <a:pt x="460975" y="863714"/>
                </a:cubicBezTo>
                <a:cubicBezTo>
                  <a:pt x="447557" y="831510"/>
                  <a:pt x="422270" y="805657"/>
                  <a:pt x="402918" y="776628"/>
                </a:cubicBezTo>
                <a:lnTo>
                  <a:pt x="373889" y="733085"/>
                </a:lnTo>
                <a:cubicBezTo>
                  <a:pt x="388403" y="665352"/>
                  <a:pt x="370447" y="580785"/>
                  <a:pt x="417432" y="529885"/>
                </a:cubicBezTo>
                <a:cubicBezTo>
                  <a:pt x="447148" y="497693"/>
                  <a:pt x="504250" y="544400"/>
                  <a:pt x="548061" y="544400"/>
                </a:cubicBezTo>
                <a:cubicBezTo>
                  <a:pt x="591872" y="544400"/>
                  <a:pt x="635146" y="534723"/>
                  <a:pt x="678689" y="529885"/>
                </a:cubicBezTo>
                <a:cubicBezTo>
                  <a:pt x="727469" y="383541"/>
                  <a:pt x="653039" y="610546"/>
                  <a:pt x="707718" y="428285"/>
                </a:cubicBezTo>
                <a:cubicBezTo>
                  <a:pt x="716510" y="398977"/>
                  <a:pt x="719773" y="366659"/>
                  <a:pt x="736746" y="341200"/>
                </a:cubicBezTo>
                <a:lnTo>
                  <a:pt x="765775" y="297657"/>
                </a:lnTo>
                <a:cubicBezTo>
                  <a:pt x="807394" y="301819"/>
                  <a:pt x="902156" y="300532"/>
                  <a:pt x="954461" y="326685"/>
                </a:cubicBezTo>
                <a:cubicBezTo>
                  <a:pt x="970063" y="334486"/>
                  <a:pt x="983489" y="346038"/>
                  <a:pt x="998003" y="355714"/>
                </a:cubicBezTo>
                <a:cubicBezTo>
                  <a:pt x="1027032" y="350876"/>
                  <a:pt x="1058767" y="354361"/>
                  <a:pt x="1085089" y="341200"/>
                </a:cubicBezTo>
                <a:cubicBezTo>
                  <a:pt x="1112821" y="327334"/>
                  <a:pt x="1117183" y="277013"/>
                  <a:pt x="1128632" y="254114"/>
                </a:cubicBezTo>
                <a:cubicBezTo>
                  <a:pt x="1136433" y="238512"/>
                  <a:pt x="1147985" y="225085"/>
                  <a:pt x="1157661" y="210571"/>
                </a:cubicBezTo>
                <a:cubicBezTo>
                  <a:pt x="1162499" y="196057"/>
                  <a:pt x="1161357" y="177846"/>
                  <a:pt x="1172175" y="167028"/>
                </a:cubicBezTo>
                <a:cubicBezTo>
                  <a:pt x="1204990" y="134213"/>
                  <a:pt x="1322230" y="165828"/>
                  <a:pt x="1331832" y="167028"/>
                </a:cubicBezTo>
                <a:cubicBezTo>
                  <a:pt x="1351184" y="181542"/>
                  <a:pt x="1374146" y="192204"/>
                  <a:pt x="1389889" y="210571"/>
                </a:cubicBezTo>
                <a:cubicBezTo>
                  <a:pt x="1488102" y="325153"/>
                  <a:pt x="1351426" y="223633"/>
                  <a:pt x="1462461" y="297657"/>
                </a:cubicBezTo>
                <a:cubicBezTo>
                  <a:pt x="1491489" y="292819"/>
                  <a:pt x="1523224" y="296303"/>
                  <a:pt x="1549546" y="283142"/>
                </a:cubicBezTo>
                <a:cubicBezTo>
                  <a:pt x="1582674" y="266578"/>
                  <a:pt x="1582311" y="206691"/>
                  <a:pt x="1593089" y="181542"/>
                </a:cubicBezTo>
                <a:cubicBezTo>
                  <a:pt x="1599960" y="165509"/>
                  <a:pt x="1612442" y="152514"/>
                  <a:pt x="1622118" y="138000"/>
                </a:cubicBezTo>
                <a:cubicBezTo>
                  <a:pt x="1680175" y="142838"/>
                  <a:pt x="1740272" y="136509"/>
                  <a:pt x="1796289" y="152514"/>
                </a:cubicBezTo>
                <a:cubicBezTo>
                  <a:pt x="1813062" y="157306"/>
                  <a:pt x="1822286" y="178878"/>
                  <a:pt x="1825318" y="196057"/>
                </a:cubicBezTo>
                <a:cubicBezTo>
                  <a:pt x="1837119" y="262930"/>
                  <a:pt x="1831898" y="331816"/>
                  <a:pt x="1839832" y="399257"/>
                </a:cubicBezTo>
                <a:cubicBezTo>
                  <a:pt x="1841620" y="414452"/>
                  <a:pt x="1849508" y="428286"/>
                  <a:pt x="1854346" y="442800"/>
                </a:cubicBezTo>
                <a:cubicBezTo>
                  <a:pt x="1905960" y="437065"/>
                  <a:pt x="2020348" y="451891"/>
                  <a:pt x="2043032" y="370228"/>
                </a:cubicBezTo>
                <a:cubicBezTo>
                  <a:pt x="2061207" y="304799"/>
                  <a:pt x="2035113" y="231122"/>
                  <a:pt x="2057546" y="167028"/>
                </a:cubicBezTo>
                <a:cubicBezTo>
                  <a:pt x="2083408" y="93137"/>
                  <a:pt x="2132535" y="83974"/>
                  <a:pt x="2188175" y="65428"/>
                </a:cubicBezTo>
                <a:cubicBezTo>
                  <a:pt x="2241394" y="70266"/>
                  <a:pt x="2295580" y="68745"/>
                  <a:pt x="2347832" y="79942"/>
                </a:cubicBezTo>
                <a:cubicBezTo>
                  <a:pt x="2382822" y="87440"/>
                  <a:pt x="2409201" y="135370"/>
                  <a:pt x="2434918" y="152514"/>
                </a:cubicBezTo>
                <a:cubicBezTo>
                  <a:pt x="2447648" y="161001"/>
                  <a:pt x="2463947" y="162190"/>
                  <a:pt x="2478461" y="167028"/>
                </a:cubicBezTo>
                <a:cubicBezTo>
                  <a:pt x="2536518" y="162190"/>
                  <a:pt x="2597363" y="170937"/>
                  <a:pt x="2652632" y="152514"/>
                </a:cubicBezTo>
                <a:cubicBezTo>
                  <a:pt x="2675581" y="144864"/>
                  <a:pt x="2682303" y="114275"/>
                  <a:pt x="2696175" y="94457"/>
                </a:cubicBezTo>
                <a:cubicBezTo>
                  <a:pt x="2716182" y="65876"/>
                  <a:pt x="2754232" y="7371"/>
                  <a:pt x="2754232" y="7371"/>
                </a:cubicBezTo>
                <a:cubicBezTo>
                  <a:pt x="2831642" y="12209"/>
                  <a:pt x="2912052" y="0"/>
                  <a:pt x="2986461" y="21885"/>
                </a:cubicBezTo>
                <a:cubicBezTo>
                  <a:pt x="3005598" y="27514"/>
                  <a:pt x="2998154" y="60195"/>
                  <a:pt x="3000975" y="79942"/>
                </a:cubicBezTo>
                <a:cubicBezTo>
                  <a:pt x="3007851" y="128076"/>
                  <a:pt x="3010651" y="176704"/>
                  <a:pt x="3015489" y="225085"/>
                </a:cubicBezTo>
                <a:cubicBezTo>
                  <a:pt x="3034841" y="220247"/>
                  <a:pt x="3055704" y="219492"/>
                  <a:pt x="3073546" y="210571"/>
                </a:cubicBezTo>
                <a:cubicBezTo>
                  <a:pt x="3104751" y="194969"/>
                  <a:pt x="3131603" y="171866"/>
                  <a:pt x="3160632" y="152514"/>
                </a:cubicBezTo>
                <a:cubicBezTo>
                  <a:pt x="3175146" y="142838"/>
                  <a:pt x="3187626" y="129001"/>
                  <a:pt x="3204175" y="123485"/>
                </a:cubicBezTo>
                <a:lnTo>
                  <a:pt x="3247718" y="108971"/>
                </a:lnTo>
                <a:cubicBezTo>
                  <a:pt x="3286423" y="113809"/>
                  <a:pt x="3327175" y="110155"/>
                  <a:pt x="3363832" y="123485"/>
                </a:cubicBezTo>
                <a:cubicBezTo>
                  <a:pt x="3432059" y="148295"/>
                  <a:pt x="3402073" y="179028"/>
                  <a:pt x="3392861" y="225085"/>
                </a:cubicBezTo>
                <a:cubicBezTo>
                  <a:pt x="3387089" y="253943"/>
                  <a:pt x="3384730" y="283443"/>
                  <a:pt x="3378346" y="312171"/>
                </a:cubicBezTo>
                <a:cubicBezTo>
                  <a:pt x="3375027" y="327106"/>
                  <a:pt x="3368035" y="341003"/>
                  <a:pt x="3363832" y="355714"/>
                </a:cubicBezTo>
                <a:cubicBezTo>
                  <a:pt x="3358352" y="374894"/>
                  <a:pt x="3354156" y="394419"/>
                  <a:pt x="3349318" y="413771"/>
                </a:cubicBezTo>
                <a:cubicBezTo>
                  <a:pt x="3354156" y="428285"/>
                  <a:pt x="3351382" y="448421"/>
                  <a:pt x="3363832" y="457314"/>
                </a:cubicBezTo>
                <a:cubicBezTo>
                  <a:pt x="3392474" y="477773"/>
                  <a:pt x="3486901" y="493539"/>
                  <a:pt x="3523489" y="500857"/>
                </a:cubicBezTo>
                <a:cubicBezTo>
                  <a:pt x="3513198" y="583184"/>
                  <a:pt x="3515010" y="606532"/>
                  <a:pt x="3494461" y="675028"/>
                </a:cubicBezTo>
                <a:cubicBezTo>
                  <a:pt x="3485668" y="704336"/>
                  <a:pt x="3465432" y="762114"/>
                  <a:pt x="3465432" y="762114"/>
                </a:cubicBezTo>
                <a:cubicBezTo>
                  <a:pt x="3470270" y="776628"/>
                  <a:pt x="3469128" y="794839"/>
                  <a:pt x="3479946" y="805657"/>
                </a:cubicBezTo>
                <a:cubicBezTo>
                  <a:pt x="3486886" y="812597"/>
                  <a:pt x="3581044" y="834560"/>
                  <a:pt x="3581546" y="834685"/>
                </a:cubicBezTo>
                <a:cubicBezTo>
                  <a:pt x="3600898" y="844361"/>
                  <a:pt x="3622981" y="849863"/>
                  <a:pt x="3639603" y="863714"/>
                </a:cubicBezTo>
                <a:cubicBezTo>
                  <a:pt x="3691962" y="907347"/>
                  <a:pt x="3672999" y="981243"/>
                  <a:pt x="3654118" y="1037885"/>
                </a:cubicBezTo>
                <a:cubicBezTo>
                  <a:pt x="3647627" y="1057358"/>
                  <a:pt x="3625089" y="1066914"/>
                  <a:pt x="3610575" y="1081428"/>
                </a:cubicBezTo>
                <a:cubicBezTo>
                  <a:pt x="3622084" y="1219539"/>
                  <a:pt x="3577948" y="1239287"/>
                  <a:pt x="3668632" y="1284628"/>
                </a:cubicBezTo>
                <a:cubicBezTo>
                  <a:pt x="3682316" y="1291470"/>
                  <a:pt x="3697661" y="1294304"/>
                  <a:pt x="3712175" y="1299142"/>
                </a:cubicBezTo>
                <a:cubicBezTo>
                  <a:pt x="3726689" y="1318495"/>
                  <a:pt x="3750470" y="1333585"/>
                  <a:pt x="3755718" y="1357200"/>
                </a:cubicBezTo>
                <a:cubicBezTo>
                  <a:pt x="3761069" y="1381282"/>
                  <a:pt x="3751222" y="1407228"/>
                  <a:pt x="3741203" y="1429771"/>
                </a:cubicBezTo>
                <a:cubicBezTo>
                  <a:pt x="3725917" y="1464165"/>
                  <a:pt x="3689865" y="1501537"/>
                  <a:pt x="3654118" y="1516857"/>
                </a:cubicBezTo>
                <a:cubicBezTo>
                  <a:pt x="3635783" y="1524715"/>
                  <a:pt x="3615413" y="1526533"/>
                  <a:pt x="3596061" y="1531371"/>
                </a:cubicBezTo>
                <a:cubicBezTo>
                  <a:pt x="3586385" y="1545885"/>
                  <a:pt x="3556135" y="1561292"/>
                  <a:pt x="3567032" y="1574914"/>
                </a:cubicBezTo>
                <a:cubicBezTo>
                  <a:pt x="3586147" y="1598808"/>
                  <a:pt x="3625089" y="1594266"/>
                  <a:pt x="3654118" y="1603942"/>
                </a:cubicBezTo>
                <a:cubicBezTo>
                  <a:pt x="3718181" y="1625296"/>
                  <a:pt x="3683985" y="1611619"/>
                  <a:pt x="3755718" y="1647485"/>
                </a:cubicBezTo>
                <a:cubicBezTo>
                  <a:pt x="3770232" y="1666837"/>
                  <a:pt x="3785201" y="1685857"/>
                  <a:pt x="3799261" y="1705542"/>
                </a:cubicBezTo>
                <a:cubicBezTo>
                  <a:pt x="3809400" y="1719737"/>
                  <a:pt x="3826951" y="1731692"/>
                  <a:pt x="3828289" y="1749085"/>
                </a:cubicBezTo>
                <a:cubicBezTo>
                  <a:pt x="3832018" y="1797564"/>
                  <a:pt x="3830391" y="1848533"/>
                  <a:pt x="3813775" y="1894228"/>
                </a:cubicBezTo>
                <a:cubicBezTo>
                  <a:pt x="3808547" y="1908606"/>
                  <a:pt x="3784746" y="1903904"/>
                  <a:pt x="3770232" y="1908742"/>
                </a:cubicBezTo>
                <a:cubicBezTo>
                  <a:pt x="3746042" y="1903904"/>
                  <a:pt x="3722330" y="1894228"/>
                  <a:pt x="3697661" y="1894228"/>
                </a:cubicBezTo>
                <a:cubicBezTo>
                  <a:pt x="3682362" y="1894228"/>
                  <a:pt x="3656016" y="1893561"/>
                  <a:pt x="3654118" y="1908742"/>
                </a:cubicBezTo>
                <a:cubicBezTo>
                  <a:pt x="3649749" y="1943692"/>
                  <a:pt x="3673025" y="1976606"/>
                  <a:pt x="3683146" y="2010342"/>
                </a:cubicBezTo>
                <a:cubicBezTo>
                  <a:pt x="3687542" y="2024996"/>
                  <a:pt x="3690231" y="2040511"/>
                  <a:pt x="3697661" y="2053885"/>
                </a:cubicBezTo>
                <a:cubicBezTo>
                  <a:pt x="3714604" y="2084383"/>
                  <a:pt x="3755718" y="2140971"/>
                  <a:pt x="3755718" y="2140971"/>
                </a:cubicBezTo>
                <a:cubicBezTo>
                  <a:pt x="3765394" y="2170000"/>
                  <a:pt x="3781976" y="2197584"/>
                  <a:pt x="3784746" y="2228057"/>
                </a:cubicBezTo>
                <a:cubicBezTo>
                  <a:pt x="3786979" y="2252625"/>
                  <a:pt x="3783916" y="2280102"/>
                  <a:pt x="3770232" y="2300628"/>
                </a:cubicBezTo>
                <a:cubicBezTo>
                  <a:pt x="3761745" y="2313358"/>
                  <a:pt x="3741400" y="2310939"/>
                  <a:pt x="3726689" y="2315142"/>
                </a:cubicBezTo>
                <a:cubicBezTo>
                  <a:pt x="3666056" y="2332466"/>
                  <a:pt x="3649989" y="2332764"/>
                  <a:pt x="3581546" y="2344171"/>
                </a:cubicBezTo>
                <a:cubicBezTo>
                  <a:pt x="3571870" y="2358685"/>
                  <a:pt x="3558643" y="2371381"/>
                  <a:pt x="3552518" y="2387714"/>
                </a:cubicBezTo>
                <a:cubicBezTo>
                  <a:pt x="3543856" y="2410813"/>
                  <a:pt x="3550242" y="2438866"/>
                  <a:pt x="3538003" y="2460285"/>
                </a:cubicBezTo>
                <a:cubicBezTo>
                  <a:pt x="3518713" y="2494043"/>
                  <a:pt x="3448240" y="2498558"/>
                  <a:pt x="3421889" y="2503828"/>
                </a:cubicBezTo>
                <a:cubicBezTo>
                  <a:pt x="3474818" y="2662618"/>
                  <a:pt x="3390406" y="2422107"/>
                  <a:pt x="3465432" y="2590914"/>
                </a:cubicBezTo>
                <a:cubicBezTo>
                  <a:pt x="3485626" y="2636349"/>
                  <a:pt x="3496912" y="2687804"/>
                  <a:pt x="3508975" y="2736057"/>
                </a:cubicBezTo>
                <a:cubicBezTo>
                  <a:pt x="3507399" y="2743936"/>
                  <a:pt x="3496577" y="2845942"/>
                  <a:pt x="3465432" y="2852171"/>
                </a:cubicBezTo>
                <a:cubicBezTo>
                  <a:pt x="3427184" y="2859821"/>
                  <a:pt x="3388023" y="2842495"/>
                  <a:pt x="3349318" y="2837657"/>
                </a:cubicBezTo>
                <a:cubicBezTo>
                  <a:pt x="3334804" y="2832819"/>
                  <a:pt x="3319459" y="2829984"/>
                  <a:pt x="3305775" y="2823142"/>
                </a:cubicBezTo>
                <a:cubicBezTo>
                  <a:pt x="3290173" y="2815341"/>
                  <a:pt x="3279439" y="2796982"/>
                  <a:pt x="3262232" y="2794114"/>
                </a:cubicBezTo>
                <a:cubicBezTo>
                  <a:pt x="3247141" y="2791599"/>
                  <a:pt x="3233203" y="2803790"/>
                  <a:pt x="3218689" y="2808628"/>
                </a:cubicBezTo>
                <a:cubicBezTo>
                  <a:pt x="3217705" y="2825353"/>
                  <a:pt x="3246795" y="3039207"/>
                  <a:pt x="3175146" y="3098914"/>
                </a:cubicBezTo>
                <a:cubicBezTo>
                  <a:pt x="3158524" y="3112765"/>
                  <a:pt x="3136441" y="3118266"/>
                  <a:pt x="3117089" y="3127942"/>
                </a:cubicBezTo>
                <a:cubicBezTo>
                  <a:pt x="3059032" y="3123104"/>
                  <a:pt x="2997215" y="3134543"/>
                  <a:pt x="2942918" y="3113428"/>
                </a:cubicBezTo>
                <a:cubicBezTo>
                  <a:pt x="2904657" y="3098549"/>
                  <a:pt x="2855832" y="3026342"/>
                  <a:pt x="2855832" y="3026342"/>
                </a:cubicBezTo>
                <a:cubicBezTo>
                  <a:pt x="2788099" y="3031180"/>
                  <a:pt x="2718510" y="3024387"/>
                  <a:pt x="2652632" y="3040857"/>
                </a:cubicBezTo>
                <a:cubicBezTo>
                  <a:pt x="2617044" y="3049754"/>
                  <a:pt x="2609996" y="3166951"/>
                  <a:pt x="2609089" y="3171485"/>
                </a:cubicBezTo>
                <a:cubicBezTo>
                  <a:pt x="2594670" y="3243581"/>
                  <a:pt x="2607390" y="3220999"/>
                  <a:pt x="2551032" y="3258571"/>
                </a:cubicBezTo>
                <a:lnTo>
                  <a:pt x="2463946" y="3200514"/>
                </a:lnTo>
                <a:lnTo>
                  <a:pt x="2420403" y="3171485"/>
                </a:lnTo>
                <a:cubicBezTo>
                  <a:pt x="2415565" y="3156971"/>
                  <a:pt x="2416707" y="3138760"/>
                  <a:pt x="2405889" y="3127942"/>
                </a:cubicBezTo>
                <a:cubicBezTo>
                  <a:pt x="2367346" y="3089399"/>
                  <a:pt x="2308805" y="3137297"/>
                  <a:pt x="2275261" y="3142457"/>
                </a:cubicBezTo>
                <a:lnTo>
                  <a:pt x="2086575" y="3171485"/>
                </a:lnTo>
                <a:cubicBezTo>
                  <a:pt x="2076899" y="3185999"/>
                  <a:pt x="2064631" y="3199087"/>
                  <a:pt x="2057546" y="3215028"/>
                </a:cubicBezTo>
                <a:cubicBezTo>
                  <a:pt x="2045119" y="3242990"/>
                  <a:pt x="2050155" y="3280477"/>
                  <a:pt x="2028518" y="3302114"/>
                </a:cubicBezTo>
                <a:lnTo>
                  <a:pt x="1970461" y="3360171"/>
                </a:lnTo>
                <a:cubicBezTo>
                  <a:pt x="1912404" y="3355333"/>
                  <a:pt x="1854037" y="3353357"/>
                  <a:pt x="1796289" y="3345657"/>
                </a:cubicBezTo>
                <a:cubicBezTo>
                  <a:pt x="1781124" y="3343635"/>
                  <a:pt x="1757245" y="3345765"/>
                  <a:pt x="1752746" y="3331142"/>
                </a:cubicBezTo>
                <a:cubicBezTo>
                  <a:pt x="1682715" y="3103541"/>
                  <a:pt x="1802895" y="3200080"/>
                  <a:pt x="1694689" y="3127942"/>
                </a:cubicBezTo>
                <a:cubicBezTo>
                  <a:pt x="1646308" y="3137618"/>
                  <a:pt x="1595090" y="3137994"/>
                  <a:pt x="1549546" y="3156971"/>
                </a:cubicBezTo>
                <a:cubicBezTo>
                  <a:pt x="1523277" y="3167916"/>
                  <a:pt x="1516171" y="3223721"/>
                  <a:pt x="1506003" y="3244057"/>
                </a:cubicBezTo>
                <a:cubicBezTo>
                  <a:pt x="1498202" y="3259659"/>
                  <a:pt x="1489310" y="3275265"/>
                  <a:pt x="1476975" y="3287600"/>
                </a:cubicBezTo>
                <a:cubicBezTo>
                  <a:pt x="1448839" y="3315736"/>
                  <a:pt x="1425303" y="3319338"/>
                  <a:pt x="1389889" y="3331142"/>
                </a:cubicBezTo>
                <a:cubicBezTo>
                  <a:pt x="1388428" y="3332116"/>
                  <a:pt x="1314822" y="3386704"/>
                  <a:pt x="1302803" y="3374685"/>
                </a:cubicBezTo>
                <a:cubicBezTo>
                  <a:pt x="1281167" y="3353049"/>
                  <a:pt x="1273775" y="3287600"/>
                  <a:pt x="1273775" y="3287600"/>
                </a:cubicBezTo>
                <a:cubicBezTo>
                  <a:pt x="1268937" y="3248895"/>
                  <a:pt x="1292954" y="3191139"/>
                  <a:pt x="1259261" y="3171485"/>
                </a:cubicBezTo>
                <a:cubicBezTo>
                  <a:pt x="1155855" y="3111165"/>
                  <a:pt x="1107932" y="3177671"/>
                  <a:pt x="1056061" y="3229542"/>
                </a:cubicBezTo>
                <a:cubicBezTo>
                  <a:pt x="1029942" y="3438485"/>
                  <a:pt x="1067404" y="3279429"/>
                  <a:pt x="1012518" y="3389200"/>
                </a:cubicBezTo>
                <a:cubicBezTo>
                  <a:pt x="1005676" y="3402884"/>
                  <a:pt x="1008821" y="3421924"/>
                  <a:pt x="998003" y="3432742"/>
                </a:cubicBezTo>
                <a:cubicBezTo>
                  <a:pt x="987185" y="3443560"/>
                  <a:pt x="968975" y="3442419"/>
                  <a:pt x="954461" y="3447257"/>
                </a:cubicBezTo>
                <a:cubicBezTo>
                  <a:pt x="915756" y="3442419"/>
                  <a:pt x="847806" y="3470584"/>
                  <a:pt x="838346" y="3432742"/>
                </a:cubicBezTo>
                <a:cubicBezTo>
                  <a:pt x="806642" y="3305927"/>
                  <a:pt x="852861" y="3171575"/>
                  <a:pt x="852861" y="3040857"/>
                </a:cubicBezTo>
                <a:cubicBezTo>
                  <a:pt x="852861" y="3011428"/>
                  <a:pt x="843184" y="2982800"/>
                  <a:pt x="838346" y="2953771"/>
                </a:cubicBezTo>
                <a:cubicBezTo>
                  <a:pt x="818994" y="2958609"/>
                  <a:pt x="798624" y="2960427"/>
                  <a:pt x="780289" y="2968285"/>
                </a:cubicBezTo>
                <a:cubicBezTo>
                  <a:pt x="764255" y="2975157"/>
                  <a:pt x="752348" y="2989513"/>
                  <a:pt x="736746" y="2997314"/>
                </a:cubicBezTo>
                <a:cubicBezTo>
                  <a:pt x="723062" y="3004156"/>
                  <a:pt x="707717" y="3006990"/>
                  <a:pt x="693203" y="3011828"/>
                </a:cubicBezTo>
                <a:cubicBezTo>
                  <a:pt x="683527" y="3026342"/>
                  <a:pt x="676510" y="3043036"/>
                  <a:pt x="664175" y="3055371"/>
                </a:cubicBezTo>
                <a:cubicBezTo>
                  <a:pt x="636038" y="3083508"/>
                  <a:pt x="612504" y="3087109"/>
                  <a:pt x="577089" y="3098914"/>
                </a:cubicBezTo>
                <a:cubicBezTo>
                  <a:pt x="535688" y="3094314"/>
                  <a:pt x="451553" y="3094203"/>
                  <a:pt x="402918" y="3069885"/>
                </a:cubicBezTo>
                <a:cubicBezTo>
                  <a:pt x="387316" y="3062084"/>
                  <a:pt x="373889" y="3050533"/>
                  <a:pt x="359375" y="3040857"/>
                </a:cubicBezTo>
                <a:cubicBezTo>
                  <a:pt x="354537" y="3026343"/>
                  <a:pt x="346463" y="3012529"/>
                  <a:pt x="344861" y="2997314"/>
                </a:cubicBezTo>
                <a:cubicBezTo>
                  <a:pt x="312179" y="2686843"/>
                  <a:pt x="421084" y="2770756"/>
                  <a:pt x="98118" y="2750571"/>
                </a:cubicBezTo>
                <a:cubicBezTo>
                  <a:pt x="83604" y="2736057"/>
                  <a:pt x="58601" y="2727156"/>
                  <a:pt x="54575" y="2707028"/>
                </a:cubicBezTo>
                <a:cubicBezTo>
                  <a:pt x="35596" y="2612132"/>
                  <a:pt x="58960" y="2612180"/>
                  <a:pt x="112632" y="2576400"/>
                </a:cubicBezTo>
                <a:cubicBezTo>
                  <a:pt x="161013" y="2503829"/>
                  <a:pt x="127146" y="2542534"/>
                  <a:pt x="228746" y="2474800"/>
                </a:cubicBezTo>
                <a:lnTo>
                  <a:pt x="272289" y="2445771"/>
                </a:lnTo>
                <a:cubicBezTo>
                  <a:pt x="281965" y="2431257"/>
                  <a:pt x="299392" y="2419565"/>
                  <a:pt x="301318" y="2402228"/>
                </a:cubicBezTo>
                <a:cubicBezTo>
                  <a:pt x="308703" y="2335762"/>
                  <a:pt x="267648" y="2250701"/>
                  <a:pt x="199718" y="2228057"/>
                </a:cubicBezTo>
                <a:cubicBezTo>
                  <a:pt x="185204" y="2223219"/>
                  <a:pt x="169549" y="2220972"/>
                  <a:pt x="156175" y="2213542"/>
                </a:cubicBezTo>
                <a:cubicBezTo>
                  <a:pt x="125677" y="2196599"/>
                  <a:pt x="69089" y="2155485"/>
                  <a:pt x="69089" y="2155485"/>
                </a:cubicBezTo>
                <a:cubicBezTo>
                  <a:pt x="49737" y="2126457"/>
                  <a:pt x="0" y="2101498"/>
                  <a:pt x="11032" y="2068400"/>
                </a:cubicBezTo>
                <a:cubicBezTo>
                  <a:pt x="15870" y="2053886"/>
                  <a:pt x="14728" y="2035675"/>
                  <a:pt x="25546" y="2024857"/>
                </a:cubicBezTo>
                <a:cubicBezTo>
                  <a:pt x="54899" y="1995504"/>
                  <a:pt x="152500" y="1937771"/>
                  <a:pt x="199718" y="1937771"/>
                </a:cubicBezTo>
                <a:lnTo>
                  <a:pt x="315832" y="1966800"/>
                </a:lnTo>
                <a:close/>
              </a:path>
            </a:pathLst>
          </a:custGeom>
          <a:solidFill>
            <a:srgbClr val="F5B1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096761" y="516179"/>
            <a:ext cx="207528" cy="340444"/>
          </a:xfrm>
          <a:custGeom>
            <a:avLst/>
            <a:gdLst>
              <a:gd name="connsiteX0" fmla="*/ 207528 w 207528"/>
              <a:gd name="connsiteY0" fmla="*/ 17335 h 340444"/>
              <a:gd name="connsiteX1" fmla="*/ 149471 w 207528"/>
              <a:gd name="connsiteY1" fmla="*/ 2821 h 340444"/>
              <a:gd name="connsiteX2" fmla="*/ 76900 w 207528"/>
              <a:gd name="connsiteY2" fmla="*/ 89906 h 340444"/>
              <a:gd name="connsiteX3" fmla="*/ 47871 w 207528"/>
              <a:gd name="connsiteY3" fmla="*/ 133449 h 340444"/>
              <a:gd name="connsiteX4" fmla="*/ 105928 w 207528"/>
              <a:gd name="connsiteY4" fmla="*/ 191506 h 340444"/>
              <a:gd name="connsiteX5" fmla="*/ 163985 w 207528"/>
              <a:gd name="connsiteY5" fmla="*/ 206021 h 340444"/>
              <a:gd name="connsiteX6" fmla="*/ 149471 w 207528"/>
              <a:gd name="connsiteY6" fmla="*/ 293106 h 340444"/>
              <a:gd name="connsiteX7" fmla="*/ 120442 w 207528"/>
              <a:gd name="connsiteY7" fmla="*/ 336649 h 340444"/>
              <a:gd name="connsiteX8" fmla="*/ 33357 w 207528"/>
              <a:gd name="connsiteY8" fmla="*/ 307621 h 340444"/>
              <a:gd name="connsiteX9" fmla="*/ 33357 w 207528"/>
              <a:gd name="connsiteY9" fmla="*/ 162478 h 340444"/>
              <a:gd name="connsiteX10" fmla="*/ 105928 w 207528"/>
              <a:gd name="connsiteY10" fmla="*/ 147963 h 34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528" h="340444">
                <a:moveTo>
                  <a:pt x="207528" y="17335"/>
                </a:moveTo>
                <a:cubicBezTo>
                  <a:pt x="188176" y="12497"/>
                  <a:pt x="169218" y="0"/>
                  <a:pt x="149471" y="2821"/>
                </a:cubicBezTo>
                <a:cubicBezTo>
                  <a:pt x="103365" y="9407"/>
                  <a:pt x="94579" y="58968"/>
                  <a:pt x="76900" y="89906"/>
                </a:cubicBezTo>
                <a:cubicBezTo>
                  <a:pt x="68245" y="105052"/>
                  <a:pt x="57547" y="118935"/>
                  <a:pt x="47871" y="133449"/>
                </a:cubicBezTo>
                <a:cubicBezTo>
                  <a:pt x="75039" y="296462"/>
                  <a:pt x="32098" y="202053"/>
                  <a:pt x="105928" y="191506"/>
                </a:cubicBezTo>
                <a:cubicBezTo>
                  <a:pt x="125676" y="188685"/>
                  <a:pt x="144633" y="201183"/>
                  <a:pt x="163985" y="206021"/>
                </a:cubicBezTo>
                <a:cubicBezTo>
                  <a:pt x="159147" y="235049"/>
                  <a:pt x="158777" y="265187"/>
                  <a:pt x="149471" y="293106"/>
                </a:cubicBezTo>
                <a:cubicBezTo>
                  <a:pt x="143955" y="309655"/>
                  <a:pt x="137751" y="334485"/>
                  <a:pt x="120442" y="336649"/>
                </a:cubicBezTo>
                <a:cubicBezTo>
                  <a:pt x="90080" y="340444"/>
                  <a:pt x="33357" y="307621"/>
                  <a:pt x="33357" y="307621"/>
                </a:cubicBezTo>
                <a:cubicBezTo>
                  <a:pt x="15482" y="253998"/>
                  <a:pt x="0" y="229191"/>
                  <a:pt x="33357" y="162478"/>
                </a:cubicBezTo>
                <a:cubicBezTo>
                  <a:pt x="42145" y="144903"/>
                  <a:pt x="89387" y="147963"/>
                  <a:pt x="105928" y="14796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439455" y="494317"/>
            <a:ext cx="271234" cy="321009"/>
          </a:xfrm>
          <a:custGeom>
            <a:avLst/>
            <a:gdLst>
              <a:gd name="connsiteX0" fmla="*/ 271234 w 271234"/>
              <a:gd name="connsiteY0" fmla="*/ 39198 h 321009"/>
              <a:gd name="connsiteX1" fmla="*/ 227691 w 271234"/>
              <a:gd name="connsiteY1" fmla="*/ 10169 h 321009"/>
              <a:gd name="connsiteX2" fmla="*/ 126091 w 271234"/>
              <a:gd name="connsiteY2" fmla="*/ 68226 h 321009"/>
              <a:gd name="connsiteX3" fmla="*/ 82548 w 271234"/>
              <a:gd name="connsiteY3" fmla="*/ 111769 h 321009"/>
              <a:gd name="connsiteX4" fmla="*/ 68034 w 271234"/>
              <a:gd name="connsiteY4" fmla="*/ 155312 h 321009"/>
              <a:gd name="connsiteX5" fmla="*/ 111577 w 271234"/>
              <a:gd name="connsiteY5" fmla="*/ 169826 h 321009"/>
              <a:gd name="connsiteX6" fmla="*/ 184148 w 271234"/>
              <a:gd name="connsiteY6" fmla="*/ 184341 h 321009"/>
              <a:gd name="connsiteX7" fmla="*/ 169634 w 271234"/>
              <a:gd name="connsiteY7" fmla="*/ 271426 h 321009"/>
              <a:gd name="connsiteX8" fmla="*/ 24491 w 271234"/>
              <a:gd name="connsiteY8" fmla="*/ 213369 h 321009"/>
              <a:gd name="connsiteX9" fmla="*/ 68034 w 271234"/>
              <a:gd name="connsiteY9" fmla="*/ 97255 h 32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234" h="321009">
                <a:moveTo>
                  <a:pt x="271234" y="39198"/>
                </a:moveTo>
                <a:cubicBezTo>
                  <a:pt x="256720" y="29522"/>
                  <a:pt x="245000" y="12333"/>
                  <a:pt x="227691" y="10169"/>
                </a:cubicBezTo>
                <a:cubicBezTo>
                  <a:pt x="146336" y="0"/>
                  <a:pt x="162920" y="24031"/>
                  <a:pt x="126091" y="68226"/>
                </a:cubicBezTo>
                <a:cubicBezTo>
                  <a:pt x="112950" y="83995"/>
                  <a:pt x="97062" y="97255"/>
                  <a:pt x="82548" y="111769"/>
                </a:cubicBezTo>
                <a:cubicBezTo>
                  <a:pt x="77710" y="126283"/>
                  <a:pt x="61192" y="141628"/>
                  <a:pt x="68034" y="155312"/>
                </a:cubicBezTo>
                <a:cubicBezTo>
                  <a:pt x="74876" y="168996"/>
                  <a:pt x="96734" y="166115"/>
                  <a:pt x="111577" y="169826"/>
                </a:cubicBezTo>
                <a:cubicBezTo>
                  <a:pt x="135510" y="175809"/>
                  <a:pt x="159958" y="179503"/>
                  <a:pt x="184148" y="184341"/>
                </a:cubicBezTo>
                <a:cubicBezTo>
                  <a:pt x="179310" y="213369"/>
                  <a:pt x="195359" y="257134"/>
                  <a:pt x="169634" y="271426"/>
                </a:cubicBezTo>
                <a:cubicBezTo>
                  <a:pt x="80385" y="321009"/>
                  <a:pt x="55401" y="259734"/>
                  <a:pt x="24491" y="213369"/>
                </a:cubicBezTo>
                <a:cubicBezTo>
                  <a:pt x="40206" y="87654"/>
                  <a:pt x="0" y="97255"/>
                  <a:pt x="68034" y="97255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20147598">
            <a:off x="3833484" y="3626897"/>
            <a:ext cx="1546742" cy="3048000"/>
          </a:xfrm>
          <a:custGeom>
            <a:avLst/>
            <a:gdLst>
              <a:gd name="connsiteX0" fmla="*/ 29029 w 1546742"/>
              <a:gd name="connsiteY0" fmla="*/ 174171 h 3048000"/>
              <a:gd name="connsiteX1" fmla="*/ 43543 w 1546742"/>
              <a:gd name="connsiteY1" fmla="*/ 217714 h 3048000"/>
              <a:gd name="connsiteX2" fmla="*/ 72571 w 1546742"/>
              <a:gd name="connsiteY2" fmla="*/ 362857 h 3048000"/>
              <a:gd name="connsiteX3" fmla="*/ 87086 w 1546742"/>
              <a:gd name="connsiteY3" fmla="*/ 406400 h 3048000"/>
              <a:gd name="connsiteX4" fmla="*/ 174171 w 1546742"/>
              <a:gd name="connsiteY4" fmla="*/ 508000 h 3048000"/>
              <a:gd name="connsiteX5" fmla="*/ 217714 w 1546742"/>
              <a:gd name="connsiteY5" fmla="*/ 595085 h 3048000"/>
              <a:gd name="connsiteX6" fmla="*/ 261257 w 1546742"/>
              <a:gd name="connsiteY6" fmla="*/ 609600 h 3048000"/>
              <a:gd name="connsiteX7" fmla="*/ 290286 w 1546742"/>
              <a:gd name="connsiteY7" fmla="*/ 653143 h 3048000"/>
              <a:gd name="connsiteX8" fmla="*/ 391886 w 1546742"/>
              <a:gd name="connsiteY8" fmla="*/ 682171 h 3048000"/>
              <a:gd name="connsiteX9" fmla="*/ 580571 w 1546742"/>
              <a:gd name="connsiteY9" fmla="*/ 725714 h 3048000"/>
              <a:gd name="connsiteX10" fmla="*/ 638629 w 1546742"/>
              <a:gd name="connsiteY10" fmla="*/ 812800 h 3048000"/>
              <a:gd name="connsiteX11" fmla="*/ 653143 w 1546742"/>
              <a:gd name="connsiteY11" fmla="*/ 870857 h 3048000"/>
              <a:gd name="connsiteX12" fmla="*/ 667657 w 1546742"/>
              <a:gd name="connsiteY12" fmla="*/ 914400 h 3048000"/>
              <a:gd name="connsiteX13" fmla="*/ 711200 w 1546742"/>
              <a:gd name="connsiteY13" fmla="*/ 1074057 h 3048000"/>
              <a:gd name="connsiteX14" fmla="*/ 740229 w 1546742"/>
              <a:gd name="connsiteY14" fmla="*/ 1161143 h 3048000"/>
              <a:gd name="connsiteX15" fmla="*/ 798286 w 1546742"/>
              <a:gd name="connsiteY15" fmla="*/ 1248228 h 3048000"/>
              <a:gd name="connsiteX16" fmla="*/ 827314 w 1546742"/>
              <a:gd name="connsiteY16" fmla="*/ 1291771 h 3048000"/>
              <a:gd name="connsiteX17" fmla="*/ 841829 w 1546742"/>
              <a:gd name="connsiteY17" fmla="*/ 1335314 h 3048000"/>
              <a:gd name="connsiteX18" fmla="*/ 914400 w 1546742"/>
              <a:gd name="connsiteY18" fmla="*/ 1422400 h 3048000"/>
              <a:gd name="connsiteX19" fmla="*/ 986971 w 1546742"/>
              <a:gd name="connsiteY19" fmla="*/ 1553028 h 3048000"/>
              <a:gd name="connsiteX20" fmla="*/ 1016000 w 1546742"/>
              <a:gd name="connsiteY20" fmla="*/ 1596571 h 3048000"/>
              <a:gd name="connsiteX21" fmla="*/ 1030514 w 1546742"/>
              <a:gd name="connsiteY21" fmla="*/ 1640114 h 3048000"/>
              <a:gd name="connsiteX22" fmla="*/ 1059543 w 1546742"/>
              <a:gd name="connsiteY22" fmla="*/ 1683657 h 3048000"/>
              <a:gd name="connsiteX23" fmla="*/ 1117600 w 1546742"/>
              <a:gd name="connsiteY23" fmla="*/ 1785257 h 3048000"/>
              <a:gd name="connsiteX24" fmla="*/ 1146629 w 1546742"/>
              <a:gd name="connsiteY24" fmla="*/ 1857828 h 3048000"/>
              <a:gd name="connsiteX25" fmla="*/ 1175657 w 1546742"/>
              <a:gd name="connsiteY25" fmla="*/ 1944914 h 3048000"/>
              <a:gd name="connsiteX26" fmla="*/ 1204686 w 1546742"/>
              <a:gd name="connsiteY26" fmla="*/ 1988457 h 3048000"/>
              <a:gd name="connsiteX27" fmla="*/ 1219200 w 1546742"/>
              <a:gd name="connsiteY27" fmla="*/ 2046514 h 3048000"/>
              <a:gd name="connsiteX28" fmla="*/ 1248229 w 1546742"/>
              <a:gd name="connsiteY28" fmla="*/ 2090057 h 3048000"/>
              <a:gd name="connsiteX29" fmla="*/ 1262743 w 1546742"/>
              <a:gd name="connsiteY29" fmla="*/ 2162628 h 3048000"/>
              <a:gd name="connsiteX30" fmla="*/ 1291771 w 1546742"/>
              <a:gd name="connsiteY30" fmla="*/ 2235200 h 3048000"/>
              <a:gd name="connsiteX31" fmla="*/ 1335314 w 1546742"/>
              <a:gd name="connsiteY31" fmla="*/ 2351314 h 3048000"/>
              <a:gd name="connsiteX32" fmla="*/ 1378857 w 1546742"/>
              <a:gd name="connsiteY32" fmla="*/ 2540000 h 3048000"/>
              <a:gd name="connsiteX33" fmla="*/ 1393371 w 1546742"/>
              <a:gd name="connsiteY33" fmla="*/ 2598057 h 3048000"/>
              <a:gd name="connsiteX34" fmla="*/ 1422400 w 1546742"/>
              <a:gd name="connsiteY34" fmla="*/ 2685143 h 3048000"/>
              <a:gd name="connsiteX35" fmla="*/ 1436914 w 1546742"/>
              <a:gd name="connsiteY35" fmla="*/ 2786743 h 3048000"/>
              <a:gd name="connsiteX36" fmla="*/ 1451429 w 1546742"/>
              <a:gd name="connsiteY36" fmla="*/ 2830285 h 3048000"/>
              <a:gd name="connsiteX37" fmla="*/ 1465943 w 1546742"/>
              <a:gd name="connsiteY37" fmla="*/ 2902857 h 3048000"/>
              <a:gd name="connsiteX38" fmla="*/ 1480457 w 1546742"/>
              <a:gd name="connsiteY38" fmla="*/ 3018971 h 3048000"/>
              <a:gd name="connsiteX39" fmla="*/ 1524000 w 1546742"/>
              <a:gd name="connsiteY39" fmla="*/ 3048000 h 3048000"/>
              <a:gd name="connsiteX40" fmla="*/ 1524000 w 1546742"/>
              <a:gd name="connsiteY40" fmla="*/ 2902857 h 3048000"/>
              <a:gd name="connsiteX41" fmla="*/ 1494971 w 1546742"/>
              <a:gd name="connsiteY41" fmla="*/ 2815771 h 3048000"/>
              <a:gd name="connsiteX42" fmla="*/ 1465943 w 1546742"/>
              <a:gd name="connsiteY42" fmla="*/ 2569028 h 3048000"/>
              <a:gd name="connsiteX43" fmla="*/ 1422400 w 1546742"/>
              <a:gd name="connsiteY43" fmla="*/ 2525485 h 3048000"/>
              <a:gd name="connsiteX44" fmla="*/ 1393371 w 1546742"/>
              <a:gd name="connsiteY44" fmla="*/ 2438400 h 3048000"/>
              <a:gd name="connsiteX45" fmla="*/ 1378857 w 1546742"/>
              <a:gd name="connsiteY45" fmla="*/ 2394857 h 3048000"/>
              <a:gd name="connsiteX46" fmla="*/ 1364343 w 1546742"/>
              <a:gd name="connsiteY46" fmla="*/ 2351314 h 3048000"/>
              <a:gd name="connsiteX47" fmla="*/ 1320800 w 1546742"/>
              <a:gd name="connsiteY47" fmla="*/ 2191657 h 3048000"/>
              <a:gd name="connsiteX48" fmla="*/ 1291771 w 1546742"/>
              <a:gd name="connsiteY48" fmla="*/ 2148114 h 3048000"/>
              <a:gd name="connsiteX49" fmla="*/ 1248229 w 1546742"/>
              <a:gd name="connsiteY49" fmla="*/ 2017485 h 3048000"/>
              <a:gd name="connsiteX50" fmla="*/ 1233714 w 1546742"/>
              <a:gd name="connsiteY50" fmla="*/ 1973943 h 3048000"/>
              <a:gd name="connsiteX51" fmla="*/ 1190171 w 1546742"/>
              <a:gd name="connsiteY51" fmla="*/ 1886857 h 3048000"/>
              <a:gd name="connsiteX52" fmla="*/ 1175657 w 1546742"/>
              <a:gd name="connsiteY52" fmla="*/ 1814285 h 3048000"/>
              <a:gd name="connsiteX53" fmla="*/ 1117600 w 1546742"/>
              <a:gd name="connsiteY53" fmla="*/ 1727200 h 3048000"/>
              <a:gd name="connsiteX54" fmla="*/ 1059543 w 1546742"/>
              <a:gd name="connsiteY54" fmla="*/ 1524000 h 3048000"/>
              <a:gd name="connsiteX55" fmla="*/ 1030514 w 1546742"/>
              <a:gd name="connsiteY55" fmla="*/ 1480457 h 3048000"/>
              <a:gd name="connsiteX56" fmla="*/ 972457 w 1546742"/>
              <a:gd name="connsiteY56" fmla="*/ 1349828 h 3048000"/>
              <a:gd name="connsiteX57" fmla="*/ 957943 w 1546742"/>
              <a:gd name="connsiteY57" fmla="*/ 1306285 h 3048000"/>
              <a:gd name="connsiteX58" fmla="*/ 899886 w 1546742"/>
              <a:gd name="connsiteY58" fmla="*/ 1219200 h 3048000"/>
              <a:gd name="connsiteX59" fmla="*/ 885371 w 1546742"/>
              <a:gd name="connsiteY59" fmla="*/ 1175657 h 3048000"/>
              <a:gd name="connsiteX60" fmla="*/ 841829 w 1546742"/>
              <a:gd name="connsiteY60" fmla="*/ 1146628 h 3048000"/>
              <a:gd name="connsiteX61" fmla="*/ 798286 w 1546742"/>
              <a:gd name="connsiteY61" fmla="*/ 1059543 h 3048000"/>
              <a:gd name="connsiteX62" fmla="*/ 783771 w 1546742"/>
              <a:gd name="connsiteY62" fmla="*/ 1016000 h 3048000"/>
              <a:gd name="connsiteX63" fmla="*/ 740229 w 1546742"/>
              <a:gd name="connsiteY63" fmla="*/ 928914 h 3048000"/>
              <a:gd name="connsiteX64" fmla="*/ 725714 w 1546742"/>
              <a:gd name="connsiteY64" fmla="*/ 870857 h 3048000"/>
              <a:gd name="connsiteX65" fmla="*/ 696686 w 1546742"/>
              <a:gd name="connsiteY65" fmla="*/ 783771 h 3048000"/>
              <a:gd name="connsiteX66" fmla="*/ 914400 w 1546742"/>
              <a:gd name="connsiteY66" fmla="*/ 769257 h 3048000"/>
              <a:gd name="connsiteX67" fmla="*/ 1016000 w 1546742"/>
              <a:gd name="connsiteY67" fmla="*/ 754743 h 3048000"/>
              <a:gd name="connsiteX68" fmla="*/ 1059543 w 1546742"/>
              <a:gd name="connsiteY68" fmla="*/ 740228 h 3048000"/>
              <a:gd name="connsiteX69" fmla="*/ 1117600 w 1546742"/>
              <a:gd name="connsiteY69" fmla="*/ 653143 h 3048000"/>
              <a:gd name="connsiteX70" fmla="*/ 1161143 w 1546742"/>
              <a:gd name="connsiteY70" fmla="*/ 624114 h 3048000"/>
              <a:gd name="connsiteX71" fmla="*/ 1175657 w 1546742"/>
              <a:gd name="connsiteY71" fmla="*/ 580571 h 3048000"/>
              <a:gd name="connsiteX72" fmla="*/ 1204686 w 1546742"/>
              <a:gd name="connsiteY72" fmla="*/ 537028 h 3048000"/>
              <a:gd name="connsiteX73" fmla="*/ 1248229 w 1546742"/>
              <a:gd name="connsiteY73" fmla="*/ 406400 h 3048000"/>
              <a:gd name="connsiteX74" fmla="*/ 1219200 w 1546742"/>
              <a:gd name="connsiteY74" fmla="*/ 145143 h 3048000"/>
              <a:gd name="connsiteX75" fmla="*/ 1190171 w 1546742"/>
              <a:gd name="connsiteY75" fmla="*/ 58057 h 3048000"/>
              <a:gd name="connsiteX76" fmla="*/ 1175657 w 1546742"/>
              <a:gd name="connsiteY76" fmla="*/ 0 h 3048000"/>
              <a:gd name="connsiteX77" fmla="*/ 1074057 w 1546742"/>
              <a:gd name="connsiteY77" fmla="*/ 43543 h 3048000"/>
              <a:gd name="connsiteX78" fmla="*/ 1016000 w 1546742"/>
              <a:gd name="connsiteY78" fmla="*/ 130628 h 3048000"/>
              <a:gd name="connsiteX79" fmla="*/ 957943 w 1546742"/>
              <a:gd name="connsiteY79" fmla="*/ 217714 h 3048000"/>
              <a:gd name="connsiteX80" fmla="*/ 899886 w 1546742"/>
              <a:gd name="connsiteY80" fmla="*/ 304800 h 3048000"/>
              <a:gd name="connsiteX81" fmla="*/ 885371 w 1546742"/>
              <a:gd name="connsiteY81" fmla="*/ 348343 h 3048000"/>
              <a:gd name="connsiteX82" fmla="*/ 798286 w 1546742"/>
              <a:gd name="connsiteY82" fmla="*/ 420914 h 3048000"/>
              <a:gd name="connsiteX83" fmla="*/ 769257 w 1546742"/>
              <a:gd name="connsiteY83" fmla="*/ 377371 h 3048000"/>
              <a:gd name="connsiteX84" fmla="*/ 696686 w 1546742"/>
              <a:gd name="connsiteY84" fmla="*/ 159657 h 3048000"/>
              <a:gd name="connsiteX85" fmla="*/ 653143 w 1546742"/>
              <a:gd name="connsiteY85" fmla="*/ 203200 h 3048000"/>
              <a:gd name="connsiteX86" fmla="*/ 609600 w 1546742"/>
              <a:gd name="connsiteY86" fmla="*/ 217714 h 3048000"/>
              <a:gd name="connsiteX87" fmla="*/ 508000 w 1546742"/>
              <a:gd name="connsiteY87" fmla="*/ 275771 h 3048000"/>
              <a:gd name="connsiteX88" fmla="*/ 435429 w 1546742"/>
              <a:gd name="connsiteY88" fmla="*/ 406400 h 3048000"/>
              <a:gd name="connsiteX89" fmla="*/ 391886 w 1546742"/>
              <a:gd name="connsiteY89" fmla="*/ 391885 h 3048000"/>
              <a:gd name="connsiteX90" fmla="*/ 377371 w 1546742"/>
              <a:gd name="connsiteY90" fmla="*/ 348343 h 3048000"/>
              <a:gd name="connsiteX91" fmla="*/ 246743 w 1546742"/>
              <a:gd name="connsiteY91" fmla="*/ 362857 h 3048000"/>
              <a:gd name="connsiteX92" fmla="*/ 145143 w 1546742"/>
              <a:gd name="connsiteY92" fmla="*/ 348343 h 3048000"/>
              <a:gd name="connsiteX93" fmla="*/ 130629 w 1546742"/>
              <a:gd name="connsiteY93" fmla="*/ 304800 h 3048000"/>
              <a:gd name="connsiteX94" fmla="*/ 101600 w 1546742"/>
              <a:gd name="connsiteY94" fmla="*/ 261257 h 3048000"/>
              <a:gd name="connsiteX95" fmla="*/ 0 w 1546742"/>
              <a:gd name="connsiteY95" fmla="*/ 217714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546742" h="3048000">
                <a:moveTo>
                  <a:pt x="29029" y="174171"/>
                </a:moveTo>
                <a:cubicBezTo>
                  <a:pt x="33867" y="188685"/>
                  <a:pt x="40103" y="202806"/>
                  <a:pt x="43543" y="217714"/>
                </a:cubicBezTo>
                <a:cubicBezTo>
                  <a:pt x="54637" y="265790"/>
                  <a:pt x="56968" y="316050"/>
                  <a:pt x="72571" y="362857"/>
                </a:cubicBezTo>
                <a:cubicBezTo>
                  <a:pt x="77409" y="377371"/>
                  <a:pt x="79495" y="393116"/>
                  <a:pt x="87086" y="406400"/>
                </a:cubicBezTo>
                <a:cubicBezTo>
                  <a:pt x="111911" y="449844"/>
                  <a:pt x="139856" y="473685"/>
                  <a:pt x="174171" y="508000"/>
                </a:cubicBezTo>
                <a:cubicBezTo>
                  <a:pt x="183732" y="536683"/>
                  <a:pt x="192137" y="574623"/>
                  <a:pt x="217714" y="595085"/>
                </a:cubicBezTo>
                <a:cubicBezTo>
                  <a:pt x="229661" y="604643"/>
                  <a:pt x="246743" y="604762"/>
                  <a:pt x="261257" y="609600"/>
                </a:cubicBezTo>
                <a:cubicBezTo>
                  <a:pt x="270933" y="624114"/>
                  <a:pt x="276664" y="642246"/>
                  <a:pt x="290286" y="653143"/>
                </a:cubicBezTo>
                <a:cubicBezTo>
                  <a:pt x="300041" y="660947"/>
                  <a:pt x="387714" y="680919"/>
                  <a:pt x="391886" y="682171"/>
                </a:cubicBezTo>
                <a:cubicBezTo>
                  <a:pt x="536786" y="725641"/>
                  <a:pt x="420327" y="702822"/>
                  <a:pt x="580571" y="725714"/>
                </a:cubicBezTo>
                <a:cubicBezTo>
                  <a:pt x="599924" y="754743"/>
                  <a:pt x="630167" y="778953"/>
                  <a:pt x="638629" y="812800"/>
                </a:cubicBezTo>
                <a:cubicBezTo>
                  <a:pt x="643467" y="832152"/>
                  <a:pt x="647663" y="851677"/>
                  <a:pt x="653143" y="870857"/>
                </a:cubicBezTo>
                <a:cubicBezTo>
                  <a:pt x="657346" y="885568"/>
                  <a:pt x="663946" y="899557"/>
                  <a:pt x="667657" y="914400"/>
                </a:cubicBezTo>
                <a:cubicBezTo>
                  <a:pt x="708686" y="1078520"/>
                  <a:pt x="648924" y="887230"/>
                  <a:pt x="711200" y="1074057"/>
                </a:cubicBezTo>
                <a:cubicBezTo>
                  <a:pt x="711202" y="1074062"/>
                  <a:pt x="740226" y="1161139"/>
                  <a:pt x="740229" y="1161143"/>
                </a:cubicBezTo>
                <a:lnTo>
                  <a:pt x="798286" y="1248228"/>
                </a:lnTo>
                <a:cubicBezTo>
                  <a:pt x="807962" y="1262742"/>
                  <a:pt x="821798" y="1275222"/>
                  <a:pt x="827314" y="1291771"/>
                </a:cubicBezTo>
                <a:cubicBezTo>
                  <a:pt x="832152" y="1306285"/>
                  <a:pt x="834987" y="1321630"/>
                  <a:pt x="841829" y="1335314"/>
                </a:cubicBezTo>
                <a:cubicBezTo>
                  <a:pt x="862037" y="1375731"/>
                  <a:pt x="882298" y="1390298"/>
                  <a:pt x="914400" y="1422400"/>
                </a:cubicBezTo>
                <a:cubicBezTo>
                  <a:pt x="939946" y="1499040"/>
                  <a:pt x="920428" y="1453214"/>
                  <a:pt x="986971" y="1553028"/>
                </a:cubicBezTo>
                <a:lnTo>
                  <a:pt x="1016000" y="1596571"/>
                </a:lnTo>
                <a:cubicBezTo>
                  <a:pt x="1020838" y="1611085"/>
                  <a:pt x="1023672" y="1626430"/>
                  <a:pt x="1030514" y="1640114"/>
                </a:cubicBezTo>
                <a:cubicBezTo>
                  <a:pt x="1038315" y="1655716"/>
                  <a:pt x="1052671" y="1667623"/>
                  <a:pt x="1059543" y="1683657"/>
                </a:cubicBezTo>
                <a:cubicBezTo>
                  <a:pt x="1103402" y="1785994"/>
                  <a:pt x="1034878" y="1702535"/>
                  <a:pt x="1117600" y="1785257"/>
                </a:cubicBezTo>
                <a:cubicBezTo>
                  <a:pt x="1127276" y="1809447"/>
                  <a:pt x="1137725" y="1833343"/>
                  <a:pt x="1146629" y="1857828"/>
                </a:cubicBezTo>
                <a:cubicBezTo>
                  <a:pt x="1157086" y="1886585"/>
                  <a:pt x="1158684" y="1919454"/>
                  <a:pt x="1175657" y="1944914"/>
                </a:cubicBezTo>
                <a:lnTo>
                  <a:pt x="1204686" y="1988457"/>
                </a:lnTo>
                <a:cubicBezTo>
                  <a:pt x="1209524" y="2007809"/>
                  <a:pt x="1211342" y="2028179"/>
                  <a:pt x="1219200" y="2046514"/>
                </a:cubicBezTo>
                <a:cubicBezTo>
                  <a:pt x="1226072" y="2062548"/>
                  <a:pt x="1242104" y="2073724"/>
                  <a:pt x="1248229" y="2090057"/>
                </a:cubicBezTo>
                <a:cubicBezTo>
                  <a:pt x="1256891" y="2113156"/>
                  <a:pt x="1255654" y="2138999"/>
                  <a:pt x="1262743" y="2162628"/>
                </a:cubicBezTo>
                <a:cubicBezTo>
                  <a:pt x="1270229" y="2187583"/>
                  <a:pt x="1283532" y="2210483"/>
                  <a:pt x="1291771" y="2235200"/>
                </a:cubicBezTo>
                <a:cubicBezTo>
                  <a:pt x="1331293" y="2353767"/>
                  <a:pt x="1275933" y="2232550"/>
                  <a:pt x="1335314" y="2351314"/>
                </a:cubicBezTo>
                <a:cubicBezTo>
                  <a:pt x="1357653" y="2463005"/>
                  <a:pt x="1343846" y="2399954"/>
                  <a:pt x="1378857" y="2540000"/>
                </a:cubicBezTo>
                <a:cubicBezTo>
                  <a:pt x="1383695" y="2559352"/>
                  <a:pt x="1387063" y="2579133"/>
                  <a:pt x="1393371" y="2598057"/>
                </a:cubicBezTo>
                <a:lnTo>
                  <a:pt x="1422400" y="2685143"/>
                </a:lnTo>
                <a:cubicBezTo>
                  <a:pt x="1427238" y="2719010"/>
                  <a:pt x="1430205" y="2753197"/>
                  <a:pt x="1436914" y="2786743"/>
                </a:cubicBezTo>
                <a:cubicBezTo>
                  <a:pt x="1439914" y="2801745"/>
                  <a:pt x="1447718" y="2815443"/>
                  <a:pt x="1451429" y="2830285"/>
                </a:cubicBezTo>
                <a:cubicBezTo>
                  <a:pt x="1457412" y="2854218"/>
                  <a:pt x="1462192" y="2878474"/>
                  <a:pt x="1465943" y="2902857"/>
                </a:cubicBezTo>
                <a:cubicBezTo>
                  <a:pt x="1471874" y="2941409"/>
                  <a:pt x="1465971" y="2982755"/>
                  <a:pt x="1480457" y="3018971"/>
                </a:cubicBezTo>
                <a:cubicBezTo>
                  <a:pt x="1486936" y="3035167"/>
                  <a:pt x="1509486" y="3038324"/>
                  <a:pt x="1524000" y="3048000"/>
                </a:cubicBezTo>
                <a:cubicBezTo>
                  <a:pt x="1546620" y="2980139"/>
                  <a:pt x="1546742" y="3001408"/>
                  <a:pt x="1524000" y="2902857"/>
                </a:cubicBezTo>
                <a:cubicBezTo>
                  <a:pt x="1517120" y="2873042"/>
                  <a:pt x="1494971" y="2815771"/>
                  <a:pt x="1494971" y="2815771"/>
                </a:cubicBezTo>
                <a:cubicBezTo>
                  <a:pt x="1485295" y="2733523"/>
                  <a:pt x="1486028" y="2649370"/>
                  <a:pt x="1465943" y="2569028"/>
                </a:cubicBezTo>
                <a:cubicBezTo>
                  <a:pt x="1460965" y="2549114"/>
                  <a:pt x="1432369" y="2543428"/>
                  <a:pt x="1422400" y="2525485"/>
                </a:cubicBezTo>
                <a:cubicBezTo>
                  <a:pt x="1407540" y="2498737"/>
                  <a:pt x="1403047" y="2467428"/>
                  <a:pt x="1393371" y="2438400"/>
                </a:cubicBezTo>
                <a:lnTo>
                  <a:pt x="1378857" y="2394857"/>
                </a:lnTo>
                <a:cubicBezTo>
                  <a:pt x="1374019" y="2380343"/>
                  <a:pt x="1367343" y="2366316"/>
                  <a:pt x="1364343" y="2351314"/>
                </a:cubicBezTo>
                <a:cubicBezTo>
                  <a:pt x="1356553" y="2312365"/>
                  <a:pt x="1341846" y="2223226"/>
                  <a:pt x="1320800" y="2191657"/>
                </a:cubicBezTo>
                <a:lnTo>
                  <a:pt x="1291771" y="2148114"/>
                </a:lnTo>
                <a:lnTo>
                  <a:pt x="1248229" y="2017485"/>
                </a:lnTo>
                <a:cubicBezTo>
                  <a:pt x="1243391" y="2002971"/>
                  <a:pt x="1242200" y="1986673"/>
                  <a:pt x="1233714" y="1973943"/>
                </a:cubicBezTo>
                <a:cubicBezTo>
                  <a:pt x="1205336" y="1931376"/>
                  <a:pt x="1202189" y="1934928"/>
                  <a:pt x="1190171" y="1886857"/>
                </a:cubicBezTo>
                <a:cubicBezTo>
                  <a:pt x="1184188" y="1862924"/>
                  <a:pt x="1185865" y="1836743"/>
                  <a:pt x="1175657" y="1814285"/>
                </a:cubicBezTo>
                <a:cubicBezTo>
                  <a:pt x="1161220" y="1782524"/>
                  <a:pt x="1117600" y="1727200"/>
                  <a:pt x="1117600" y="1727200"/>
                </a:cubicBezTo>
                <a:cubicBezTo>
                  <a:pt x="1113730" y="1711720"/>
                  <a:pt x="1076200" y="1548985"/>
                  <a:pt x="1059543" y="1524000"/>
                </a:cubicBezTo>
                <a:lnTo>
                  <a:pt x="1030514" y="1480457"/>
                </a:lnTo>
                <a:cubicBezTo>
                  <a:pt x="995970" y="1376822"/>
                  <a:pt x="1018459" y="1418831"/>
                  <a:pt x="972457" y="1349828"/>
                </a:cubicBezTo>
                <a:cubicBezTo>
                  <a:pt x="967619" y="1335314"/>
                  <a:pt x="965373" y="1319659"/>
                  <a:pt x="957943" y="1306285"/>
                </a:cubicBezTo>
                <a:cubicBezTo>
                  <a:pt x="941000" y="1275788"/>
                  <a:pt x="910919" y="1252297"/>
                  <a:pt x="899886" y="1219200"/>
                </a:cubicBezTo>
                <a:cubicBezTo>
                  <a:pt x="895048" y="1204686"/>
                  <a:pt x="894928" y="1187604"/>
                  <a:pt x="885371" y="1175657"/>
                </a:cubicBezTo>
                <a:cubicBezTo>
                  <a:pt x="874474" y="1162036"/>
                  <a:pt x="856343" y="1156304"/>
                  <a:pt x="841829" y="1146628"/>
                </a:cubicBezTo>
                <a:cubicBezTo>
                  <a:pt x="805345" y="1037180"/>
                  <a:pt x="854559" y="1172088"/>
                  <a:pt x="798286" y="1059543"/>
                </a:cubicBezTo>
                <a:cubicBezTo>
                  <a:pt x="791444" y="1045859"/>
                  <a:pt x="790613" y="1029684"/>
                  <a:pt x="783771" y="1016000"/>
                </a:cubicBezTo>
                <a:cubicBezTo>
                  <a:pt x="741363" y="931184"/>
                  <a:pt x="764551" y="1014040"/>
                  <a:pt x="740229" y="928914"/>
                </a:cubicBezTo>
                <a:cubicBezTo>
                  <a:pt x="734749" y="909734"/>
                  <a:pt x="731446" y="889964"/>
                  <a:pt x="725714" y="870857"/>
                </a:cubicBezTo>
                <a:cubicBezTo>
                  <a:pt x="716921" y="841549"/>
                  <a:pt x="696686" y="783771"/>
                  <a:pt x="696686" y="783771"/>
                </a:cubicBezTo>
                <a:cubicBezTo>
                  <a:pt x="795873" y="717648"/>
                  <a:pt x="698901" y="769257"/>
                  <a:pt x="914400" y="769257"/>
                </a:cubicBezTo>
                <a:cubicBezTo>
                  <a:pt x="948610" y="769257"/>
                  <a:pt x="982133" y="759581"/>
                  <a:pt x="1016000" y="754743"/>
                </a:cubicBezTo>
                <a:cubicBezTo>
                  <a:pt x="1030514" y="749905"/>
                  <a:pt x="1046813" y="748715"/>
                  <a:pt x="1059543" y="740228"/>
                </a:cubicBezTo>
                <a:cubicBezTo>
                  <a:pt x="1167388" y="668330"/>
                  <a:pt x="1056731" y="729229"/>
                  <a:pt x="1117600" y="653143"/>
                </a:cubicBezTo>
                <a:cubicBezTo>
                  <a:pt x="1128497" y="639521"/>
                  <a:pt x="1146629" y="633790"/>
                  <a:pt x="1161143" y="624114"/>
                </a:cubicBezTo>
                <a:cubicBezTo>
                  <a:pt x="1165981" y="609600"/>
                  <a:pt x="1168815" y="594255"/>
                  <a:pt x="1175657" y="580571"/>
                </a:cubicBezTo>
                <a:cubicBezTo>
                  <a:pt x="1183458" y="564969"/>
                  <a:pt x="1197977" y="553130"/>
                  <a:pt x="1204686" y="537028"/>
                </a:cubicBezTo>
                <a:cubicBezTo>
                  <a:pt x="1222339" y="494661"/>
                  <a:pt x="1248229" y="406400"/>
                  <a:pt x="1248229" y="406400"/>
                </a:cubicBezTo>
                <a:cubicBezTo>
                  <a:pt x="1243195" y="345989"/>
                  <a:pt x="1237268" y="217415"/>
                  <a:pt x="1219200" y="145143"/>
                </a:cubicBezTo>
                <a:cubicBezTo>
                  <a:pt x="1211779" y="115458"/>
                  <a:pt x="1197592" y="87742"/>
                  <a:pt x="1190171" y="58057"/>
                </a:cubicBezTo>
                <a:lnTo>
                  <a:pt x="1175657" y="0"/>
                </a:lnTo>
                <a:cubicBezTo>
                  <a:pt x="1137355" y="9575"/>
                  <a:pt x="1102123" y="11467"/>
                  <a:pt x="1074057" y="43543"/>
                </a:cubicBezTo>
                <a:cubicBezTo>
                  <a:pt x="1051083" y="69799"/>
                  <a:pt x="1035352" y="101600"/>
                  <a:pt x="1016000" y="130628"/>
                </a:cubicBezTo>
                <a:lnTo>
                  <a:pt x="957943" y="217714"/>
                </a:lnTo>
                <a:lnTo>
                  <a:pt x="899886" y="304800"/>
                </a:lnTo>
                <a:cubicBezTo>
                  <a:pt x="895048" y="319314"/>
                  <a:pt x="893858" y="335613"/>
                  <a:pt x="885371" y="348343"/>
                </a:cubicBezTo>
                <a:cubicBezTo>
                  <a:pt x="863020" y="381869"/>
                  <a:pt x="830415" y="399494"/>
                  <a:pt x="798286" y="420914"/>
                </a:cubicBezTo>
                <a:cubicBezTo>
                  <a:pt x="788610" y="406400"/>
                  <a:pt x="772851" y="394441"/>
                  <a:pt x="769257" y="377371"/>
                </a:cubicBezTo>
                <a:cubicBezTo>
                  <a:pt x="718558" y="136553"/>
                  <a:pt x="818115" y="119181"/>
                  <a:pt x="696686" y="159657"/>
                </a:cubicBezTo>
                <a:cubicBezTo>
                  <a:pt x="682172" y="174171"/>
                  <a:pt x="670222" y="191814"/>
                  <a:pt x="653143" y="203200"/>
                </a:cubicBezTo>
                <a:cubicBezTo>
                  <a:pt x="640413" y="211687"/>
                  <a:pt x="623662" y="211687"/>
                  <a:pt x="609600" y="217714"/>
                </a:cubicBezTo>
                <a:cubicBezTo>
                  <a:pt x="558042" y="239810"/>
                  <a:pt x="551727" y="246620"/>
                  <a:pt x="508000" y="275771"/>
                </a:cubicBezTo>
                <a:cubicBezTo>
                  <a:pt x="441456" y="375587"/>
                  <a:pt x="460975" y="329759"/>
                  <a:pt x="435429" y="406400"/>
                </a:cubicBezTo>
                <a:cubicBezTo>
                  <a:pt x="420915" y="401562"/>
                  <a:pt x="402704" y="402703"/>
                  <a:pt x="391886" y="391885"/>
                </a:cubicBezTo>
                <a:cubicBezTo>
                  <a:pt x="381068" y="381067"/>
                  <a:pt x="392373" y="351343"/>
                  <a:pt x="377371" y="348343"/>
                </a:cubicBezTo>
                <a:cubicBezTo>
                  <a:pt x="334411" y="339751"/>
                  <a:pt x="290286" y="358019"/>
                  <a:pt x="246743" y="362857"/>
                </a:cubicBezTo>
                <a:cubicBezTo>
                  <a:pt x="212876" y="358019"/>
                  <a:pt x="175742" y="363642"/>
                  <a:pt x="145143" y="348343"/>
                </a:cubicBezTo>
                <a:cubicBezTo>
                  <a:pt x="131459" y="341501"/>
                  <a:pt x="137471" y="318484"/>
                  <a:pt x="130629" y="304800"/>
                </a:cubicBezTo>
                <a:cubicBezTo>
                  <a:pt x="122828" y="289198"/>
                  <a:pt x="111276" y="275771"/>
                  <a:pt x="101600" y="261257"/>
                </a:cubicBezTo>
                <a:cubicBezTo>
                  <a:pt x="77907" y="190175"/>
                  <a:pt x="102385" y="217714"/>
                  <a:pt x="0" y="217714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3155133">
            <a:off x="5936167" y="3216605"/>
            <a:ext cx="1546742" cy="3048000"/>
          </a:xfrm>
          <a:custGeom>
            <a:avLst/>
            <a:gdLst>
              <a:gd name="connsiteX0" fmla="*/ 29029 w 1546742"/>
              <a:gd name="connsiteY0" fmla="*/ 174171 h 3048000"/>
              <a:gd name="connsiteX1" fmla="*/ 43543 w 1546742"/>
              <a:gd name="connsiteY1" fmla="*/ 217714 h 3048000"/>
              <a:gd name="connsiteX2" fmla="*/ 72571 w 1546742"/>
              <a:gd name="connsiteY2" fmla="*/ 362857 h 3048000"/>
              <a:gd name="connsiteX3" fmla="*/ 87086 w 1546742"/>
              <a:gd name="connsiteY3" fmla="*/ 406400 h 3048000"/>
              <a:gd name="connsiteX4" fmla="*/ 174171 w 1546742"/>
              <a:gd name="connsiteY4" fmla="*/ 508000 h 3048000"/>
              <a:gd name="connsiteX5" fmla="*/ 217714 w 1546742"/>
              <a:gd name="connsiteY5" fmla="*/ 595085 h 3048000"/>
              <a:gd name="connsiteX6" fmla="*/ 261257 w 1546742"/>
              <a:gd name="connsiteY6" fmla="*/ 609600 h 3048000"/>
              <a:gd name="connsiteX7" fmla="*/ 290286 w 1546742"/>
              <a:gd name="connsiteY7" fmla="*/ 653143 h 3048000"/>
              <a:gd name="connsiteX8" fmla="*/ 391886 w 1546742"/>
              <a:gd name="connsiteY8" fmla="*/ 682171 h 3048000"/>
              <a:gd name="connsiteX9" fmla="*/ 580571 w 1546742"/>
              <a:gd name="connsiteY9" fmla="*/ 725714 h 3048000"/>
              <a:gd name="connsiteX10" fmla="*/ 638629 w 1546742"/>
              <a:gd name="connsiteY10" fmla="*/ 812800 h 3048000"/>
              <a:gd name="connsiteX11" fmla="*/ 653143 w 1546742"/>
              <a:gd name="connsiteY11" fmla="*/ 870857 h 3048000"/>
              <a:gd name="connsiteX12" fmla="*/ 667657 w 1546742"/>
              <a:gd name="connsiteY12" fmla="*/ 914400 h 3048000"/>
              <a:gd name="connsiteX13" fmla="*/ 711200 w 1546742"/>
              <a:gd name="connsiteY13" fmla="*/ 1074057 h 3048000"/>
              <a:gd name="connsiteX14" fmla="*/ 740229 w 1546742"/>
              <a:gd name="connsiteY14" fmla="*/ 1161143 h 3048000"/>
              <a:gd name="connsiteX15" fmla="*/ 798286 w 1546742"/>
              <a:gd name="connsiteY15" fmla="*/ 1248228 h 3048000"/>
              <a:gd name="connsiteX16" fmla="*/ 827314 w 1546742"/>
              <a:gd name="connsiteY16" fmla="*/ 1291771 h 3048000"/>
              <a:gd name="connsiteX17" fmla="*/ 841829 w 1546742"/>
              <a:gd name="connsiteY17" fmla="*/ 1335314 h 3048000"/>
              <a:gd name="connsiteX18" fmla="*/ 914400 w 1546742"/>
              <a:gd name="connsiteY18" fmla="*/ 1422400 h 3048000"/>
              <a:gd name="connsiteX19" fmla="*/ 986971 w 1546742"/>
              <a:gd name="connsiteY19" fmla="*/ 1553028 h 3048000"/>
              <a:gd name="connsiteX20" fmla="*/ 1016000 w 1546742"/>
              <a:gd name="connsiteY20" fmla="*/ 1596571 h 3048000"/>
              <a:gd name="connsiteX21" fmla="*/ 1030514 w 1546742"/>
              <a:gd name="connsiteY21" fmla="*/ 1640114 h 3048000"/>
              <a:gd name="connsiteX22" fmla="*/ 1059543 w 1546742"/>
              <a:gd name="connsiteY22" fmla="*/ 1683657 h 3048000"/>
              <a:gd name="connsiteX23" fmla="*/ 1117600 w 1546742"/>
              <a:gd name="connsiteY23" fmla="*/ 1785257 h 3048000"/>
              <a:gd name="connsiteX24" fmla="*/ 1146629 w 1546742"/>
              <a:gd name="connsiteY24" fmla="*/ 1857828 h 3048000"/>
              <a:gd name="connsiteX25" fmla="*/ 1175657 w 1546742"/>
              <a:gd name="connsiteY25" fmla="*/ 1944914 h 3048000"/>
              <a:gd name="connsiteX26" fmla="*/ 1204686 w 1546742"/>
              <a:gd name="connsiteY26" fmla="*/ 1988457 h 3048000"/>
              <a:gd name="connsiteX27" fmla="*/ 1219200 w 1546742"/>
              <a:gd name="connsiteY27" fmla="*/ 2046514 h 3048000"/>
              <a:gd name="connsiteX28" fmla="*/ 1248229 w 1546742"/>
              <a:gd name="connsiteY28" fmla="*/ 2090057 h 3048000"/>
              <a:gd name="connsiteX29" fmla="*/ 1262743 w 1546742"/>
              <a:gd name="connsiteY29" fmla="*/ 2162628 h 3048000"/>
              <a:gd name="connsiteX30" fmla="*/ 1291771 w 1546742"/>
              <a:gd name="connsiteY30" fmla="*/ 2235200 h 3048000"/>
              <a:gd name="connsiteX31" fmla="*/ 1335314 w 1546742"/>
              <a:gd name="connsiteY31" fmla="*/ 2351314 h 3048000"/>
              <a:gd name="connsiteX32" fmla="*/ 1378857 w 1546742"/>
              <a:gd name="connsiteY32" fmla="*/ 2540000 h 3048000"/>
              <a:gd name="connsiteX33" fmla="*/ 1393371 w 1546742"/>
              <a:gd name="connsiteY33" fmla="*/ 2598057 h 3048000"/>
              <a:gd name="connsiteX34" fmla="*/ 1422400 w 1546742"/>
              <a:gd name="connsiteY34" fmla="*/ 2685143 h 3048000"/>
              <a:gd name="connsiteX35" fmla="*/ 1436914 w 1546742"/>
              <a:gd name="connsiteY35" fmla="*/ 2786743 h 3048000"/>
              <a:gd name="connsiteX36" fmla="*/ 1451429 w 1546742"/>
              <a:gd name="connsiteY36" fmla="*/ 2830285 h 3048000"/>
              <a:gd name="connsiteX37" fmla="*/ 1465943 w 1546742"/>
              <a:gd name="connsiteY37" fmla="*/ 2902857 h 3048000"/>
              <a:gd name="connsiteX38" fmla="*/ 1480457 w 1546742"/>
              <a:gd name="connsiteY38" fmla="*/ 3018971 h 3048000"/>
              <a:gd name="connsiteX39" fmla="*/ 1524000 w 1546742"/>
              <a:gd name="connsiteY39" fmla="*/ 3048000 h 3048000"/>
              <a:gd name="connsiteX40" fmla="*/ 1524000 w 1546742"/>
              <a:gd name="connsiteY40" fmla="*/ 2902857 h 3048000"/>
              <a:gd name="connsiteX41" fmla="*/ 1494971 w 1546742"/>
              <a:gd name="connsiteY41" fmla="*/ 2815771 h 3048000"/>
              <a:gd name="connsiteX42" fmla="*/ 1465943 w 1546742"/>
              <a:gd name="connsiteY42" fmla="*/ 2569028 h 3048000"/>
              <a:gd name="connsiteX43" fmla="*/ 1422400 w 1546742"/>
              <a:gd name="connsiteY43" fmla="*/ 2525485 h 3048000"/>
              <a:gd name="connsiteX44" fmla="*/ 1393371 w 1546742"/>
              <a:gd name="connsiteY44" fmla="*/ 2438400 h 3048000"/>
              <a:gd name="connsiteX45" fmla="*/ 1378857 w 1546742"/>
              <a:gd name="connsiteY45" fmla="*/ 2394857 h 3048000"/>
              <a:gd name="connsiteX46" fmla="*/ 1364343 w 1546742"/>
              <a:gd name="connsiteY46" fmla="*/ 2351314 h 3048000"/>
              <a:gd name="connsiteX47" fmla="*/ 1320800 w 1546742"/>
              <a:gd name="connsiteY47" fmla="*/ 2191657 h 3048000"/>
              <a:gd name="connsiteX48" fmla="*/ 1291771 w 1546742"/>
              <a:gd name="connsiteY48" fmla="*/ 2148114 h 3048000"/>
              <a:gd name="connsiteX49" fmla="*/ 1248229 w 1546742"/>
              <a:gd name="connsiteY49" fmla="*/ 2017485 h 3048000"/>
              <a:gd name="connsiteX50" fmla="*/ 1233714 w 1546742"/>
              <a:gd name="connsiteY50" fmla="*/ 1973943 h 3048000"/>
              <a:gd name="connsiteX51" fmla="*/ 1190171 w 1546742"/>
              <a:gd name="connsiteY51" fmla="*/ 1886857 h 3048000"/>
              <a:gd name="connsiteX52" fmla="*/ 1175657 w 1546742"/>
              <a:gd name="connsiteY52" fmla="*/ 1814285 h 3048000"/>
              <a:gd name="connsiteX53" fmla="*/ 1117600 w 1546742"/>
              <a:gd name="connsiteY53" fmla="*/ 1727200 h 3048000"/>
              <a:gd name="connsiteX54" fmla="*/ 1059543 w 1546742"/>
              <a:gd name="connsiteY54" fmla="*/ 1524000 h 3048000"/>
              <a:gd name="connsiteX55" fmla="*/ 1030514 w 1546742"/>
              <a:gd name="connsiteY55" fmla="*/ 1480457 h 3048000"/>
              <a:gd name="connsiteX56" fmla="*/ 972457 w 1546742"/>
              <a:gd name="connsiteY56" fmla="*/ 1349828 h 3048000"/>
              <a:gd name="connsiteX57" fmla="*/ 957943 w 1546742"/>
              <a:gd name="connsiteY57" fmla="*/ 1306285 h 3048000"/>
              <a:gd name="connsiteX58" fmla="*/ 899886 w 1546742"/>
              <a:gd name="connsiteY58" fmla="*/ 1219200 h 3048000"/>
              <a:gd name="connsiteX59" fmla="*/ 885371 w 1546742"/>
              <a:gd name="connsiteY59" fmla="*/ 1175657 h 3048000"/>
              <a:gd name="connsiteX60" fmla="*/ 841829 w 1546742"/>
              <a:gd name="connsiteY60" fmla="*/ 1146628 h 3048000"/>
              <a:gd name="connsiteX61" fmla="*/ 798286 w 1546742"/>
              <a:gd name="connsiteY61" fmla="*/ 1059543 h 3048000"/>
              <a:gd name="connsiteX62" fmla="*/ 783771 w 1546742"/>
              <a:gd name="connsiteY62" fmla="*/ 1016000 h 3048000"/>
              <a:gd name="connsiteX63" fmla="*/ 740229 w 1546742"/>
              <a:gd name="connsiteY63" fmla="*/ 928914 h 3048000"/>
              <a:gd name="connsiteX64" fmla="*/ 725714 w 1546742"/>
              <a:gd name="connsiteY64" fmla="*/ 870857 h 3048000"/>
              <a:gd name="connsiteX65" fmla="*/ 696686 w 1546742"/>
              <a:gd name="connsiteY65" fmla="*/ 783771 h 3048000"/>
              <a:gd name="connsiteX66" fmla="*/ 914400 w 1546742"/>
              <a:gd name="connsiteY66" fmla="*/ 769257 h 3048000"/>
              <a:gd name="connsiteX67" fmla="*/ 1016000 w 1546742"/>
              <a:gd name="connsiteY67" fmla="*/ 754743 h 3048000"/>
              <a:gd name="connsiteX68" fmla="*/ 1059543 w 1546742"/>
              <a:gd name="connsiteY68" fmla="*/ 740228 h 3048000"/>
              <a:gd name="connsiteX69" fmla="*/ 1117600 w 1546742"/>
              <a:gd name="connsiteY69" fmla="*/ 653143 h 3048000"/>
              <a:gd name="connsiteX70" fmla="*/ 1161143 w 1546742"/>
              <a:gd name="connsiteY70" fmla="*/ 624114 h 3048000"/>
              <a:gd name="connsiteX71" fmla="*/ 1175657 w 1546742"/>
              <a:gd name="connsiteY71" fmla="*/ 580571 h 3048000"/>
              <a:gd name="connsiteX72" fmla="*/ 1204686 w 1546742"/>
              <a:gd name="connsiteY72" fmla="*/ 537028 h 3048000"/>
              <a:gd name="connsiteX73" fmla="*/ 1248229 w 1546742"/>
              <a:gd name="connsiteY73" fmla="*/ 406400 h 3048000"/>
              <a:gd name="connsiteX74" fmla="*/ 1219200 w 1546742"/>
              <a:gd name="connsiteY74" fmla="*/ 145143 h 3048000"/>
              <a:gd name="connsiteX75" fmla="*/ 1190171 w 1546742"/>
              <a:gd name="connsiteY75" fmla="*/ 58057 h 3048000"/>
              <a:gd name="connsiteX76" fmla="*/ 1175657 w 1546742"/>
              <a:gd name="connsiteY76" fmla="*/ 0 h 3048000"/>
              <a:gd name="connsiteX77" fmla="*/ 1074057 w 1546742"/>
              <a:gd name="connsiteY77" fmla="*/ 43543 h 3048000"/>
              <a:gd name="connsiteX78" fmla="*/ 1016000 w 1546742"/>
              <a:gd name="connsiteY78" fmla="*/ 130628 h 3048000"/>
              <a:gd name="connsiteX79" fmla="*/ 957943 w 1546742"/>
              <a:gd name="connsiteY79" fmla="*/ 217714 h 3048000"/>
              <a:gd name="connsiteX80" fmla="*/ 899886 w 1546742"/>
              <a:gd name="connsiteY80" fmla="*/ 304800 h 3048000"/>
              <a:gd name="connsiteX81" fmla="*/ 885371 w 1546742"/>
              <a:gd name="connsiteY81" fmla="*/ 348343 h 3048000"/>
              <a:gd name="connsiteX82" fmla="*/ 798286 w 1546742"/>
              <a:gd name="connsiteY82" fmla="*/ 420914 h 3048000"/>
              <a:gd name="connsiteX83" fmla="*/ 769257 w 1546742"/>
              <a:gd name="connsiteY83" fmla="*/ 377371 h 3048000"/>
              <a:gd name="connsiteX84" fmla="*/ 696686 w 1546742"/>
              <a:gd name="connsiteY84" fmla="*/ 159657 h 3048000"/>
              <a:gd name="connsiteX85" fmla="*/ 653143 w 1546742"/>
              <a:gd name="connsiteY85" fmla="*/ 203200 h 3048000"/>
              <a:gd name="connsiteX86" fmla="*/ 609600 w 1546742"/>
              <a:gd name="connsiteY86" fmla="*/ 217714 h 3048000"/>
              <a:gd name="connsiteX87" fmla="*/ 508000 w 1546742"/>
              <a:gd name="connsiteY87" fmla="*/ 275771 h 3048000"/>
              <a:gd name="connsiteX88" fmla="*/ 435429 w 1546742"/>
              <a:gd name="connsiteY88" fmla="*/ 406400 h 3048000"/>
              <a:gd name="connsiteX89" fmla="*/ 391886 w 1546742"/>
              <a:gd name="connsiteY89" fmla="*/ 391885 h 3048000"/>
              <a:gd name="connsiteX90" fmla="*/ 377371 w 1546742"/>
              <a:gd name="connsiteY90" fmla="*/ 348343 h 3048000"/>
              <a:gd name="connsiteX91" fmla="*/ 246743 w 1546742"/>
              <a:gd name="connsiteY91" fmla="*/ 362857 h 3048000"/>
              <a:gd name="connsiteX92" fmla="*/ 145143 w 1546742"/>
              <a:gd name="connsiteY92" fmla="*/ 348343 h 3048000"/>
              <a:gd name="connsiteX93" fmla="*/ 130629 w 1546742"/>
              <a:gd name="connsiteY93" fmla="*/ 304800 h 3048000"/>
              <a:gd name="connsiteX94" fmla="*/ 101600 w 1546742"/>
              <a:gd name="connsiteY94" fmla="*/ 261257 h 3048000"/>
              <a:gd name="connsiteX95" fmla="*/ 0 w 1546742"/>
              <a:gd name="connsiteY95" fmla="*/ 217714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546742" h="3048000">
                <a:moveTo>
                  <a:pt x="29029" y="174171"/>
                </a:moveTo>
                <a:cubicBezTo>
                  <a:pt x="33867" y="188685"/>
                  <a:pt x="40103" y="202806"/>
                  <a:pt x="43543" y="217714"/>
                </a:cubicBezTo>
                <a:cubicBezTo>
                  <a:pt x="54637" y="265790"/>
                  <a:pt x="56968" y="316050"/>
                  <a:pt x="72571" y="362857"/>
                </a:cubicBezTo>
                <a:cubicBezTo>
                  <a:pt x="77409" y="377371"/>
                  <a:pt x="79495" y="393116"/>
                  <a:pt x="87086" y="406400"/>
                </a:cubicBezTo>
                <a:cubicBezTo>
                  <a:pt x="111911" y="449844"/>
                  <a:pt x="139856" y="473685"/>
                  <a:pt x="174171" y="508000"/>
                </a:cubicBezTo>
                <a:cubicBezTo>
                  <a:pt x="183732" y="536683"/>
                  <a:pt x="192137" y="574623"/>
                  <a:pt x="217714" y="595085"/>
                </a:cubicBezTo>
                <a:cubicBezTo>
                  <a:pt x="229661" y="604643"/>
                  <a:pt x="246743" y="604762"/>
                  <a:pt x="261257" y="609600"/>
                </a:cubicBezTo>
                <a:cubicBezTo>
                  <a:pt x="270933" y="624114"/>
                  <a:pt x="276664" y="642246"/>
                  <a:pt x="290286" y="653143"/>
                </a:cubicBezTo>
                <a:cubicBezTo>
                  <a:pt x="300041" y="660947"/>
                  <a:pt x="387714" y="680919"/>
                  <a:pt x="391886" y="682171"/>
                </a:cubicBezTo>
                <a:cubicBezTo>
                  <a:pt x="536786" y="725641"/>
                  <a:pt x="420327" y="702822"/>
                  <a:pt x="580571" y="725714"/>
                </a:cubicBezTo>
                <a:cubicBezTo>
                  <a:pt x="599924" y="754743"/>
                  <a:pt x="630167" y="778953"/>
                  <a:pt x="638629" y="812800"/>
                </a:cubicBezTo>
                <a:cubicBezTo>
                  <a:pt x="643467" y="832152"/>
                  <a:pt x="647663" y="851677"/>
                  <a:pt x="653143" y="870857"/>
                </a:cubicBezTo>
                <a:cubicBezTo>
                  <a:pt x="657346" y="885568"/>
                  <a:pt x="663946" y="899557"/>
                  <a:pt x="667657" y="914400"/>
                </a:cubicBezTo>
                <a:cubicBezTo>
                  <a:pt x="708686" y="1078520"/>
                  <a:pt x="648924" y="887230"/>
                  <a:pt x="711200" y="1074057"/>
                </a:cubicBezTo>
                <a:cubicBezTo>
                  <a:pt x="711202" y="1074062"/>
                  <a:pt x="740226" y="1161139"/>
                  <a:pt x="740229" y="1161143"/>
                </a:cubicBezTo>
                <a:lnTo>
                  <a:pt x="798286" y="1248228"/>
                </a:lnTo>
                <a:cubicBezTo>
                  <a:pt x="807962" y="1262742"/>
                  <a:pt x="821798" y="1275222"/>
                  <a:pt x="827314" y="1291771"/>
                </a:cubicBezTo>
                <a:cubicBezTo>
                  <a:pt x="832152" y="1306285"/>
                  <a:pt x="834987" y="1321630"/>
                  <a:pt x="841829" y="1335314"/>
                </a:cubicBezTo>
                <a:cubicBezTo>
                  <a:pt x="862037" y="1375731"/>
                  <a:pt x="882298" y="1390298"/>
                  <a:pt x="914400" y="1422400"/>
                </a:cubicBezTo>
                <a:cubicBezTo>
                  <a:pt x="939946" y="1499040"/>
                  <a:pt x="920428" y="1453214"/>
                  <a:pt x="986971" y="1553028"/>
                </a:cubicBezTo>
                <a:lnTo>
                  <a:pt x="1016000" y="1596571"/>
                </a:lnTo>
                <a:cubicBezTo>
                  <a:pt x="1020838" y="1611085"/>
                  <a:pt x="1023672" y="1626430"/>
                  <a:pt x="1030514" y="1640114"/>
                </a:cubicBezTo>
                <a:cubicBezTo>
                  <a:pt x="1038315" y="1655716"/>
                  <a:pt x="1052671" y="1667623"/>
                  <a:pt x="1059543" y="1683657"/>
                </a:cubicBezTo>
                <a:cubicBezTo>
                  <a:pt x="1103402" y="1785994"/>
                  <a:pt x="1034878" y="1702535"/>
                  <a:pt x="1117600" y="1785257"/>
                </a:cubicBezTo>
                <a:cubicBezTo>
                  <a:pt x="1127276" y="1809447"/>
                  <a:pt x="1137725" y="1833343"/>
                  <a:pt x="1146629" y="1857828"/>
                </a:cubicBezTo>
                <a:cubicBezTo>
                  <a:pt x="1157086" y="1886585"/>
                  <a:pt x="1158684" y="1919454"/>
                  <a:pt x="1175657" y="1944914"/>
                </a:cubicBezTo>
                <a:lnTo>
                  <a:pt x="1204686" y="1988457"/>
                </a:lnTo>
                <a:cubicBezTo>
                  <a:pt x="1209524" y="2007809"/>
                  <a:pt x="1211342" y="2028179"/>
                  <a:pt x="1219200" y="2046514"/>
                </a:cubicBezTo>
                <a:cubicBezTo>
                  <a:pt x="1226072" y="2062548"/>
                  <a:pt x="1242104" y="2073724"/>
                  <a:pt x="1248229" y="2090057"/>
                </a:cubicBezTo>
                <a:cubicBezTo>
                  <a:pt x="1256891" y="2113156"/>
                  <a:pt x="1255654" y="2138999"/>
                  <a:pt x="1262743" y="2162628"/>
                </a:cubicBezTo>
                <a:cubicBezTo>
                  <a:pt x="1270229" y="2187583"/>
                  <a:pt x="1283532" y="2210483"/>
                  <a:pt x="1291771" y="2235200"/>
                </a:cubicBezTo>
                <a:cubicBezTo>
                  <a:pt x="1331293" y="2353767"/>
                  <a:pt x="1275933" y="2232550"/>
                  <a:pt x="1335314" y="2351314"/>
                </a:cubicBezTo>
                <a:cubicBezTo>
                  <a:pt x="1357653" y="2463005"/>
                  <a:pt x="1343846" y="2399954"/>
                  <a:pt x="1378857" y="2540000"/>
                </a:cubicBezTo>
                <a:cubicBezTo>
                  <a:pt x="1383695" y="2559352"/>
                  <a:pt x="1387063" y="2579133"/>
                  <a:pt x="1393371" y="2598057"/>
                </a:cubicBezTo>
                <a:lnTo>
                  <a:pt x="1422400" y="2685143"/>
                </a:lnTo>
                <a:cubicBezTo>
                  <a:pt x="1427238" y="2719010"/>
                  <a:pt x="1430205" y="2753197"/>
                  <a:pt x="1436914" y="2786743"/>
                </a:cubicBezTo>
                <a:cubicBezTo>
                  <a:pt x="1439914" y="2801745"/>
                  <a:pt x="1447718" y="2815443"/>
                  <a:pt x="1451429" y="2830285"/>
                </a:cubicBezTo>
                <a:cubicBezTo>
                  <a:pt x="1457412" y="2854218"/>
                  <a:pt x="1462192" y="2878474"/>
                  <a:pt x="1465943" y="2902857"/>
                </a:cubicBezTo>
                <a:cubicBezTo>
                  <a:pt x="1471874" y="2941409"/>
                  <a:pt x="1465971" y="2982755"/>
                  <a:pt x="1480457" y="3018971"/>
                </a:cubicBezTo>
                <a:cubicBezTo>
                  <a:pt x="1486936" y="3035167"/>
                  <a:pt x="1509486" y="3038324"/>
                  <a:pt x="1524000" y="3048000"/>
                </a:cubicBezTo>
                <a:cubicBezTo>
                  <a:pt x="1546620" y="2980139"/>
                  <a:pt x="1546742" y="3001408"/>
                  <a:pt x="1524000" y="2902857"/>
                </a:cubicBezTo>
                <a:cubicBezTo>
                  <a:pt x="1517120" y="2873042"/>
                  <a:pt x="1494971" y="2815771"/>
                  <a:pt x="1494971" y="2815771"/>
                </a:cubicBezTo>
                <a:cubicBezTo>
                  <a:pt x="1485295" y="2733523"/>
                  <a:pt x="1486028" y="2649370"/>
                  <a:pt x="1465943" y="2569028"/>
                </a:cubicBezTo>
                <a:cubicBezTo>
                  <a:pt x="1460965" y="2549114"/>
                  <a:pt x="1432369" y="2543428"/>
                  <a:pt x="1422400" y="2525485"/>
                </a:cubicBezTo>
                <a:cubicBezTo>
                  <a:pt x="1407540" y="2498737"/>
                  <a:pt x="1403047" y="2467428"/>
                  <a:pt x="1393371" y="2438400"/>
                </a:cubicBezTo>
                <a:lnTo>
                  <a:pt x="1378857" y="2394857"/>
                </a:lnTo>
                <a:cubicBezTo>
                  <a:pt x="1374019" y="2380343"/>
                  <a:pt x="1367343" y="2366316"/>
                  <a:pt x="1364343" y="2351314"/>
                </a:cubicBezTo>
                <a:cubicBezTo>
                  <a:pt x="1356553" y="2312365"/>
                  <a:pt x="1341846" y="2223226"/>
                  <a:pt x="1320800" y="2191657"/>
                </a:cubicBezTo>
                <a:lnTo>
                  <a:pt x="1291771" y="2148114"/>
                </a:lnTo>
                <a:lnTo>
                  <a:pt x="1248229" y="2017485"/>
                </a:lnTo>
                <a:cubicBezTo>
                  <a:pt x="1243391" y="2002971"/>
                  <a:pt x="1242200" y="1986673"/>
                  <a:pt x="1233714" y="1973943"/>
                </a:cubicBezTo>
                <a:cubicBezTo>
                  <a:pt x="1205336" y="1931376"/>
                  <a:pt x="1202189" y="1934928"/>
                  <a:pt x="1190171" y="1886857"/>
                </a:cubicBezTo>
                <a:cubicBezTo>
                  <a:pt x="1184188" y="1862924"/>
                  <a:pt x="1185865" y="1836743"/>
                  <a:pt x="1175657" y="1814285"/>
                </a:cubicBezTo>
                <a:cubicBezTo>
                  <a:pt x="1161220" y="1782524"/>
                  <a:pt x="1117600" y="1727200"/>
                  <a:pt x="1117600" y="1727200"/>
                </a:cubicBezTo>
                <a:cubicBezTo>
                  <a:pt x="1113730" y="1711720"/>
                  <a:pt x="1076200" y="1548985"/>
                  <a:pt x="1059543" y="1524000"/>
                </a:cubicBezTo>
                <a:lnTo>
                  <a:pt x="1030514" y="1480457"/>
                </a:lnTo>
                <a:cubicBezTo>
                  <a:pt x="995970" y="1376822"/>
                  <a:pt x="1018459" y="1418831"/>
                  <a:pt x="972457" y="1349828"/>
                </a:cubicBezTo>
                <a:cubicBezTo>
                  <a:pt x="967619" y="1335314"/>
                  <a:pt x="965373" y="1319659"/>
                  <a:pt x="957943" y="1306285"/>
                </a:cubicBezTo>
                <a:cubicBezTo>
                  <a:pt x="941000" y="1275788"/>
                  <a:pt x="910919" y="1252297"/>
                  <a:pt x="899886" y="1219200"/>
                </a:cubicBezTo>
                <a:cubicBezTo>
                  <a:pt x="895048" y="1204686"/>
                  <a:pt x="894928" y="1187604"/>
                  <a:pt x="885371" y="1175657"/>
                </a:cubicBezTo>
                <a:cubicBezTo>
                  <a:pt x="874474" y="1162036"/>
                  <a:pt x="856343" y="1156304"/>
                  <a:pt x="841829" y="1146628"/>
                </a:cubicBezTo>
                <a:cubicBezTo>
                  <a:pt x="805345" y="1037180"/>
                  <a:pt x="854559" y="1172088"/>
                  <a:pt x="798286" y="1059543"/>
                </a:cubicBezTo>
                <a:cubicBezTo>
                  <a:pt x="791444" y="1045859"/>
                  <a:pt x="790613" y="1029684"/>
                  <a:pt x="783771" y="1016000"/>
                </a:cubicBezTo>
                <a:cubicBezTo>
                  <a:pt x="741363" y="931184"/>
                  <a:pt x="764551" y="1014040"/>
                  <a:pt x="740229" y="928914"/>
                </a:cubicBezTo>
                <a:cubicBezTo>
                  <a:pt x="734749" y="909734"/>
                  <a:pt x="731446" y="889964"/>
                  <a:pt x="725714" y="870857"/>
                </a:cubicBezTo>
                <a:cubicBezTo>
                  <a:pt x="716921" y="841549"/>
                  <a:pt x="696686" y="783771"/>
                  <a:pt x="696686" y="783771"/>
                </a:cubicBezTo>
                <a:cubicBezTo>
                  <a:pt x="795873" y="717648"/>
                  <a:pt x="698901" y="769257"/>
                  <a:pt x="914400" y="769257"/>
                </a:cubicBezTo>
                <a:cubicBezTo>
                  <a:pt x="948610" y="769257"/>
                  <a:pt x="982133" y="759581"/>
                  <a:pt x="1016000" y="754743"/>
                </a:cubicBezTo>
                <a:cubicBezTo>
                  <a:pt x="1030514" y="749905"/>
                  <a:pt x="1046813" y="748715"/>
                  <a:pt x="1059543" y="740228"/>
                </a:cubicBezTo>
                <a:cubicBezTo>
                  <a:pt x="1167388" y="668330"/>
                  <a:pt x="1056731" y="729229"/>
                  <a:pt x="1117600" y="653143"/>
                </a:cubicBezTo>
                <a:cubicBezTo>
                  <a:pt x="1128497" y="639521"/>
                  <a:pt x="1146629" y="633790"/>
                  <a:pt x="1161143" y="624114"/>
                </a:cubicBezTo>
                <a:cubicBezTo>
                  <a:pt x="1165981" y="609600"/>
                  <a:pt x="1168815" y="594255"/>
                  <a:pt x="1175657" y="580571"/>
                </a:cubicBezTo>
                <a:cubicBezTo>
                  <a:pt x="1183458" y="564969"/>
                  <a:pt x="1197977" y="553130"/>
                  <a:pt x="1204686" y="537028"/>
                </a:cubicBezTo>
                <a:cubicBezTo>
                  <a:pt x="1222339" y="494661"/>
                  <a:pt x="1248229" y="406400"/>
                  <a:pt x="1248229" y="406400"/>
                </a:cubicBezTo>
                <a:cubicBezTo>
                  <a:pt x="1243195" y="345989"/>
                  <a:pt x="1237268" y="217415"/>
                  <a:pt x="1219200" y="145143"/>
                </a:cubicBezTo>
                <a:cubicBezTo>
                  <a:pt x="1211779" y="115458"/>
                  <a:pt x="1197592" y="87742"/>
                  <a:pt x="1190171" y="58057"/>
                </a:cubicBezTo>
                <a:lnTo>
                  <a:pt x="1175657" y="0"/>
                </a:lnTo>
                <a:cubicBezTo>
                  <a:pt x="1137355" y="9575"/>
                  <a:pt x="1102123" y="11467"/>
                  <a:pt x="1074057" y="43543"/>
                </a:cubicBezTo>
                <a:cubicBezTo>
                  <a:pt x="1051083" y="69799"/>
                  <a:pt x="1035352" y="101600"/>
                  <a:pt x="1016000" y="130628"/>
                </a:cubicBezTo>
                <a:lnTo>
                  <a:pt x="957943" y="217714"/>
                </a:lnTo>
                <a:lnTo>
                  <a:pt x="899886" y="304800"/>
                </a:lnTo>
                <a:cubicBezTo>
                  <a:pt x="895048" y="319314"/>
                  <a:pt x="893858" y="335613"/>
                  <a:pt x="885371" y="348343"/>
                </a:cubicBezTo>
                <a:cubicBezTo>
                  <a:pt x="863020" y="381869"/>
                  <a:pt x="830415" y="399494"/>
                  <a:pt x="798286" y="420914"/>
                </a:cubicBezTo>
                <a:cubicBezTo>
                  <a:pt x="788610" y="406400"/>
                  <a:pt x="772851" y="394441"/>
                  <a:pt x="769257" y="377371"/>
                </a:cubicBezTo>
                <a:cubicBezTo>
                  <a:pt x="718558" y="136553"/>
                  <a:pt x="818115" y="119181"/>
                  <a:pt x="696686" y="159657"/>
                </a:cubicBezTo>
                <a:cubicBezTo>
                  <a:pt x="682172" y="174171"/>
                  <a:pt x="670222" y="191814"/>
                  <a:pt x="653143" y="203200"/>
                </a:cubicBezTo>
                <a:cubicBezTo>
                  <a:pt x="640413" y="211687"/>
                  <a:pt x="623662" y="211687"/>
                  <a:pt x="609600" y="217714"/>
                </a:cubicBezTo>
                <a:cubicBezTo>
                  <a:pt x="558042" y="239810"/>
                  <a:pt x="551727" y="246620"/>
                  <a:pt x="508000" y="275771"/>
                </a:cubicBezTo>
                <a:cubicBezTo>
                  <a:pt x="441456" y="375587"/>
                  <a:pt x="460975" y="329759"/>
                  <a:pt x="435429" y="406400"/>
                </a:cubicBezTo>
                <a:cubicBezTo>
                  <a:pt x="420915" y="401562"/>
                  <a:pt x="402704" y="402703"/>
                  <a:pt x="391886" y="391885"/>
                </a:cubicBezTo>
                <a:cubicBezTo>
                  <a:pt x="381068" y="381067"/>
                  <a:pt x="392373" y="351343"/>
                  <a:pt x="377371" y="348343"/>
                </a:cubicBezTo>
                <a:cubicBezTo>
                  <a:pt x="334411" y="339751"/>
                  <a:pt x="290286" y="358019"/>
                  <a:pt x="246743" y="362857"/>
                </a:cubicBezTo>
                <a:cubicBezTo>
                  <a:pt x="212876" y="358019"/>
                  <a:pt x="175742" y="363642"/>
                  <a:pt x="145143" y="348343"/>
                </a:cubicBezTo>
                <a:cubicBezTo>
                  <a:pt x="131459" y="341501"/>
                  <a:pt x="137471" y="318484"/>
                  <a:pt x="130629" y="304800"/>
                </a:cubicBezTo>
                <a:cubicBezTo>
                  <a:pt x="122828" y="289198"/>
                  <a:pt x="111276" y="275771"/>
                  <a:pt x="101600" y="261257"/>
                </a:cubicBezTo>
                <a:cubicBezTo>
                  <a:pt x="77907" y="190175"/>
                  <a:pt x="102385" y="217714"/>
                  <a:pt x="0" y="217714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75557" y="232230"/>
            <a:ext cx="417700" cy="275771"/>
          </a:xfrm>
          <a:custGeom>
            <a:avLst/>
            <a:gdLst>
              <a:gd name="connsiteX0" fmla="*/ 156443 w 417700"/>
              <a:gd name="connsiteY0" fmla="*/ 116114 h 275771"/>
              <a:gd name="connsiteX1" fmla="*/ 243529 w 417700"/>
              <a:gd name="connsiteY1" fmla="*/ 101600 h 275771"/>
              <a:gd name="connsiteX2" fmla="*/ 258043 w 417700"/>
              <a:gd name="connsiteY2" fmla="*/ 58057 h 275771"/>
              <a:gd name="connsiteX3" fmla="*/ 170957 w 417700"/>
              <a:gd name="connsiteY3" fmla="*/ 0 h 275771"/>
              <a:gd name="connsiteX4" fmla="*/ 83872 w 417700"/>
              <a:gd name="connsiteY4" fmla="*/ 14514 h 275771"/>
              <a:gd name="connsiteX5" fmla="*/ 141929 w 417700"/>
              <a:gd name="connsiteY5" fmla="*/ 203200 h 275771"/>
              <a:gd name="connsiteX6" fmla="*/ 156443 w 417700"/>
              <a:gd name="connsiteY6" fmla="*/ 101600 h 275771"/>
              <a:gd name="connsiteX7" fmla="*/ 229014 w 417700"/>
              <a:gd name="connsiteY7" fmla="*/ 188685 h 275771"/>
              <a:gd name="connsiteX8" fmla="*/ 316100 w 417700"/>
              <a:gd name="connsiteY8" fmla="*/ 232228 h 275771"/>
              <a:gd name="connsiteX9" fmla="*/ 417700 w 417700"/>
              <a:gd name="connsiteY9" fmla="*/ 275771 h 27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700" h="275771">
                <a:moveTo>
                  <a:pt x="156443" y="116114"/>
                </a:moveTo>
                <a:cubicBezTo>
                  <a:pt x="185472" y="111276"/>
                  <a:pt x="217977" y="116201"/>
                  <a:pt x="243529" y="101600"/>
                </a:cubicBezTo>
                <a:cubicBezTo>
                  <a:pt x="256813" y="94009"/>
                  <a:pt x="266936" y="70507"/>
                  <a:pt x="258043" y="58057"/>
                </a:cubicBezTo>
                <a:cubicBezTo>
                  <a:pt x="237765" y="29667"/>
                  <a:pt x="170957" y="0"/>
                  <a:pt x="170957" y="0"/>
                </a:cubicBezTo>
                <a:lnTo>
                  <a:pt x="83872" y="14514"/>
                </a:lnTo>
                <a:cubicBezTo>
                  <a:pt x="0" y="266133"/>
                  <a:pt x="56377" y="231717"/>
                  <a:pt x="141929" y="203200"/>
                </a:cubicBezTo>
                <a:cubicBezTo>
                  <a:pt x="146767" y="169333"/>
                  <a:pt x="132253" y="125791"/>
                  <a:pt x="156443" y="101600"/>
                </a:cubicBezTo>
                <a:cubicBezTo>
                  <a:pt x="168333" y="89710"/>
                  <a:pt x="225983" y="185654"/>
                  <a:pt x="229014" y="188685"/>
                </a:cubicBezTo>
                <a:cubicBezTo>
                  <a:pt x="251383" y="211054"/>
                  <a:pt x="285744" y="225482"/>
                  <a:pt x="316100" y="232228"/>
                </a:cubicBezTo>
                <a:cubicBezTo>
                  <a:pt x="416912" y="254630"/>
                  <a:pt x="388902" y="218174"/>
                  <a:pt x="417700" y="275771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427134">
            <a:off x="6633125" y="930161"/>
            <a:ext cx="3832018" cy="3470584"/>
          </a:xfrm>
          <a:custGeom>
            <a:avLst/>
            <a:gdLst>
              <a:gd name="connsiteX0" fmla="*/ 315832 w 3832018"/>
              <a:gd name="connsiteY0" fmla="*/ 1966800 h 3470584"/>
              <a:gd name="connsiteX1" fmla="*/ 272289 w 3832018"/>
              <a:gd name="connsiteY1" fmla="*/ 1937771 h 3470584"/>
              <a:gd name="connsiteX2" fmla="*/ 243261 w 3832018"/>
              <a:gd name="connsiteY2" fmla="*/ 1894228 h 3470584"/>
              <a:gd name="connsiteX3" fmla="*/ 199718 w 3832018"/>
              <a:gd name="connsiteY3" fmla="*/ 1850685 h 3470584"/>
              <a:gd name="connsiteX4" fmla="*/ 199718 w 3832018"/>
              <a:gd name="connsiteY4" fmla="*/ 1531371 h 3470584"/>
              <a:gd name="connsiteX5" fmla="*/ 214232 w 3832018"/>
              <a:gd name="connsiteY5" fmla="*/ 1487828 h 3470584"/>
              <a:gd name="connsiteX6" fmla="*/ 257775 w 3832018"/>
              <a:gd name="connsiteY6" fmla="*/ 1444285 h 3470584"/>
              <a:gd name="connsiteX7" fmla="*/ 286803 w 3832018"/>
              <a:gd name="connsiteY7" fmla="*/ 1400742 h 3470584"/>
              <a:gd name="connsiteX8" fmla="*/ 272289 w 3832018"/>
              <a:gd name="connsiteY8" fmla="*/ 1270114 h 3470584"/>
              <a:gd name="connsiteX9" fmla="*/ 272289 w 3832018"/>
              <a:gd name="connsiteY9" fmla="*/ 1110457 h 3470584"/>
              <a:gd name="connsiteX10" fmla="*/ 330346 w 3832018"/>
              <a:gd name="connsiteY10" fmla="*/ 1066914 h 3470584"/>
              <a:gd name="connsiteX11" fmla="*/ 417432 w 3832018"/>
              <a:gd name="connsiteY11" fmla="*/ 1037885 h 3470584"/>
              <a:gd name="connsiteX12" fmla="*/ 460975 w 3832018"/>
              <a:gd name="connsiteY12" fmla="*/ 994342 h 3470584"/>
              <a:gd name="connsiteX13" fmla="*/ 460975 w 3832018"/>
              <a:gd name="connsiteY13" fmla="*/ 863714 h 3470584"/>
              <a:gd name="connsiteX14" fmla="*/ 402918 w 3832018"/>
              <a:gd name="connsiteY14" fmla="*/ 776628 h 3470584"/>
              <a:gd name="connsiteX15" fmla="*/ 373889 w 3832018"/>
              <a:gd name="connsiteY15" fmla="*/ 733085 h 3470584"/>
              <a:gd name="connsiteX16" fmla="*/ 417432 w 3832018"/>
              <a:gd name="connsiteY16" fmla="*/ 529885 h 3470584"/>
              <a:gd name="connsiteX17" fmla="*/ 548061 w 3832018"/>
              <a:gd name="connsiteY17" fmla="*/ 544400 h 3470584"/>
              <a:gd name="connsiteX18" fmla="*/ 678689 w 3832018"/>
              <a:gd name="connsiteY18" fmla="*/ 529885 h 3470584"/>
              <a:gd name="connsiteX19" fmla="*/ 707718 w 3832018"/>
              <a:gd name="connsiteY19" fmla="*/ 428285 h 3470584"/>
              <a:gd name="connsiteX20" fmla="*/ 736746 w 3832018"/>
              <a:gd name="connsiteY20" fmla="*/ 341200 h 3470584"/>
              <a:gd name="connsiteX21" fmla="*/ 765775 w 3832018"/>
              <a:gd name="connsiteY21" fmla="*/ 297657 h 3470584"/>
              <a:gd name="connsiteX22" fmla="*/ 954461 w 3832018"/>
              <a:gd name="connsiteY22" fmla="*/ 326685 h 3470584"/>
              <a:gd name="connsiteX23" fmla="*/ 998003 w 3832018"/>
              <a:gd name="connsiteY23" fmla="*/ 355714 h 3470584"/>
              <a:gd name="connsiteX24" fmla="*/ 1085089 w 3832018"/>
              <a:gd name="connsiteY24" fmla="*/ 341200 h 3470584"/>
              <a:gd name="connsiteX25" fmla="*/ 1128632 w 3832018"/>
              <a:gd name="connsiteY25" fmla="*/ 254114 h 3470584"/>
              <a:gd name="connsiteX26" fmla="*/ 1157661 w 3832018"/>
              <a:gd name="connsiteY26" fmla="*/ 210571 h 3470584"/>
              <a:gd name="connsiteX27" fmla="*/ 1172175 w 3832018"/>
              <a:gd name="connsiteY27" fmla="*/ 167028 h 3470584"/>
              <a:gd name="connsiteX28" fmla="*/ 1331832 w 3832018"/>
              <a:gd name="connsiteY28" fmla="*/ 167028 h 3470584"/>
              <a:gd name="connsiteX29" fmla="*/ 1389889 w 3832018"/>
              <a:gd name="connsiteY29" fmla="*/ 210571 h 3470584"/>
              <a:gd name="connsiteX30" fmla="*/ 1462461 w 3832018"/>
              <a:gd name="connsiteY30" fmla="*/ 297657 h 3470584"/>
              <a:gd name="connsiteX31" fmla="*/ 1549546 w 3832018"/>
              <a:gd name="connsiteY31" fmla="*/ 283142 h 3470584"/>
              <a:gd name="connsiteX32" fmla="*/ 1593089 w 3832018"/>
              <a:gd name="connsiteY32" fmla="*/ 181542 h 3470584"/>
              <a:gd name="connsiteX33" fmla="*/ 1622118 w 3832018"/>
              <a:gd name="connsiteY33" fmla="*/ 138000 h 3470584"/>
              <a:gd name="connsiteX34" fmla="*/ 1796289 w 3832018"/>
              <a:gd name="connsiteY34" fmla="*/ 152514 h 3470584"/>
              <a:gd name="connsiteX35" fmla="*/ 1825318 w 3832018"/>
              <a:gd name="connsiteY35" fmla="*/ 196057 h 3470584"/>
              <a:gd name="connsiteX36" fmla="*/ 1839832 w 3832018"/>
              <a:gd name="connsiteY36" fmla="*/ 399257 h 3470584"/>
              <a:gd name="connsiteX37" fmla="*/ 1854346 w 3832018"/>
              <a:gd name="connsiteY37" fmla="*/ 442800 h 3470584"/>
              <a:gd name="connsiteX38" fmla="*/ 2043032 w 3832018"/>
              <a:gd name="connsiteY38" fmla="*/ 370228 h 3470584"/>
              <a:gd name="connsiteX39" fmla="*/ 2057546 w 3832018"/>
              <a:gd name="connsiteY39" fmla="*/ 167028 h 3470584"/>
              <a:gd name="connsiteX40" fmla="*/ 2188175 w 3832018"/>
              <a:gd name="connsiteY40" fmla="*/ 65428 h 3470584"/>
              <a:gd name="connsiteX41" fmla="*/ 2347832 w 3832018"/>
              <a:gd name="connsiteY41" fmla="*/ 79942 h 3470584"/>
              <a:gd name="connsiteX42" fmla="*/ 2434918 w 3832018"/>
              <a:gd name="connsiteY42" fmla="*/ 152514 h 3470584"/>
              <a:gd name="connsiteX43" fmla="*/ 2478461 w 3832018"/>
              <a:gd name="connsiteY43" fmla="*/ 167028 h 3470584"/>
              <a:gd name="connsiteX44" fmla="*/ 2652632 w 3832018"/>
              <a:gd name="connsiteY44" fmla="*/ 152514 h 3470584"/>
              <a:gd name="connsiteX45" fmla="*/ 2696175 w 3832018"/>
              <a:gd name="connsiteY45" fmla="*/ 94457 h 3470584"/>
              <a:gd name="connsiteX46" fmla="*/ 2754232 w 3832018"/>
              <a:gd name="connsiteY46" fmla="*/ 7371 h 3470584"/>
              <a:gd name="connsiteX47" fmla="*/ 2986461 w 3832018"/>
              <a:gd name="connsiteY47" fmla="*/ 21885 h 3470584"/>
              <a:gd name="connsiteX48" fmla="*/ 3000975 w 3832018"/>
              <a:gd name="connsiteY48" fmla="*/ 79942 h 3470584"/>
              <a:gd name="connsiteX49" fmla="*/ 3015489 w 3832018"/>
              <a:gd name="connsiteY49" fmla="*/ 225085 h 3470584"/>
              <a:gd name="connsiteX50" fmla="*/ 3073546 w 3832018"/>
              <a:gd name="connsiteY50" fmla="*/ 210571 h 3470584"/>
              <a:gd name="connsiteX51" fmla="*/ 3160632 w 3832018"/>
              <a:gd name="connsiteY51" fmla="*/ 152514 h 3470584"/>
              <a:gd name="connsiteX52" fmla="*/ 3204175 w 3832018"/>
              <a:gd name="connsiteY52" fmla="*/ 123485 h 3470584"/>
              <a:gd name="connsiteX53" fmla="*/ 3247718 w 3832018"/>
              <a:gd name="connsiteY53" fmla="*/ 108971 h 3470584"/>
              <a:gd name="connsiteX54" fmla="*/ 3363832 w 3832018"/>
              <a:gd name="connsiteY54" fmla="*/ 123485 h 3470584"/>
              <a:gd name="connsiteX55" fmla="*/ 3392861 w 3832018"/>
              <a:gd name="connsiteY55" fmla="*/ 225085 h 3470584"/>
              <a:gd name="connsiteX56" fmla="*/ 3378346 w 3832018"/>
              <a:gd name="connsiteY56" fmla="*/ 312171 h 3470584"/>
              <a:gd name="connsiteX57" fmla="*/ 3363832 w 3832018"/>
              <a:gd name="connsiteY57" fmla="*/ 355714 h 3470584"/>
              <a:gd name="connsiteX58" fmla="*/ 3349318 w 3832018"/>
              <a:gd name="connsiteY58" fmla="*/ 413771 h 3470584"/>
              <a:gd name="connsiteX59" fmla="*/ 3363832 w 3832018"/>
              <a:gd name="connsiteY59" fmla="*/ 457314 h 3470584"/>
              <a:gd name="connsiteX60" fmla="*/ 3523489 w 3832018"/>
              <a:gd name="connsiteY60" fmla="*/ 500857 h 3470584"/>
              <a:gd name="connsiteX61" fmla="*/ 3494461 w 3832018"/>
              <a:gd name="connsiteY61" fmla="*/ 675028 h 3470584"/>
              <a:gd name="connsiteX62" fmla="*/ 3465432 w 3832018"/>
              <a:gd name="connsiteY62" fmla="*/ 762114 h 3470584"/>
              <a:gd name="connsiteX63" fmla="*/ 3479946 w 3832018"/>
              <a:gd name="connsiteY63" fmla="*/ 805657 h 3470584"/>
              <a:gd name="connsiteX64" fmla="*/ 3581546 w 3832018"/>
              <a:gd name="connsiteY64" fmla="*/ 834685 h 3470584"/>
              <a:gd name="connsiteX65" fmla="*/ 3639603 w 3832018"/>
              <a:gd name="connsiteY65" fmla="*/ 863714 h 3470584"/>
              <a:gd name="connsiteX66" fmla="*/ 3654118 w 3832018"/>
              <a:gd name="connsiteY66" fmla="*/ 1037885 h 3470584"/>
              <a:gd name="connsiteX67" fmla="*/ 3610575 w 3832018"/>
              <a:gd name="connsiteY67" fmla="*/ 1081428 h 3470584"/>
              <a:gd name="connsiteX68" fmla="*/ 3668632 w 3832018"/>
              <a:gd name="connsiteY68" fmla="*/ 1284628 h 3470584"/>
              <a:gd name="connsiteX69" fmla="*/ 3712175 w 3832018"/>
              <a:gd name="connsiteY69" fmla="*/ 1299142 h 3470584"/>
              <a:gd name="connsiteX70" fmla="*/ 3755718 w 3832018"/>
              <a:gd name="connsiteY70" fmla="*/ 1357200 h 3470584"/>
              <a:gd name="connsiteX71" fmla="*/ 3741203 w 3832018"/>
              <a:gd name="connsiteY71" fmla="*/ 1429771 h 3470584"/>
              <a:gd name="connsiteX72" fmla="*/ 3654118 w 3832018"/>
              <a:gd name="connsiteY72" fmla="*/ 1516857 h 3470584"/>
              <a:gd name="connsiteX73" fmla="*/ 3596061 w 3832018"/>
              <a:gd name="connsiteY73" fmla="*/ 1531371 h 3470584"/>
              <a:gd name="connsiteX74" fmla="*/ 3567032 w 3832018"/>
              <a:gd name="connsiteY74" fmla="*/ 1574914 h 3470584"/>
              <a:gd name="connsiteX75" fmla="*/ 3654118 w 3832018"/>
              <a:gd name="connsiteY75" fmla="*/ 1603942 h 3470584"/>
              <a:gd name="connsiteX76" fmla="*/ 3755718 w 3832018"/>
              <a:gd name="connsiteY76" fmla="*/ 1647485 h 3470584"/>
              <a:gd name="connsiteX77" fmla="*/ 3799261 w 3832018"/>
              <a:gd name="connsiteY77" fmla="*/ 1705542 h 3470584"/>
              <a:gd name="connsiteX78" fmla="*/ 3828289 w 3832018"/>
              <a:gd name="connsiteY78" fmla="*/ 1749085 h 3470584"/>
              <a:gd name="connsiteX79" fmla="*/ 3813775 w 3832018"/>
              <a:gd name="connsiteY79" fmla="*/ 1894228 h 3470584"/>
              <a:gd name="connsiteX80" fmla="*/ 3770232 w 3832018"/>
              <a:gd name="connsiteY80" fmla="*/ 1908742 h 3470584"/>
              <a:gd name="connsiteX81" fmla="*/ 3697661 w 3832018"/>
              <a:gd name="connsiteY81" fmla="*/ 1894228 h 3470584"/>
              <a:gd name="connsiteX82" fmla="*/ 3654118 w 3832018"/>
              <a:gd name="connsiteY82" fmla="*/ 1908742 h 3470584"/>
              <a:gd name="connsiteX83" fmla="*/ 3683146 w 3832018"/>
              <a:gd name="connsiteY83" fmla="*/ 2010342 h 3470584"/>
              <a:gd name="connsiteX84" fmla="*/ 3697661 w 3832018"/>
              <a:gd name="connsiteY84" fmla="*/ 2053885 h 3470584"/>
              <a:gd name="connsiteX85" fmla="*/ 3755718 w 3832018"/>
              <a:gd name="connsiteY85" fmla="*/ 2140971 h 3470584"/>
              <a:gd name="connsiteX86" fmla="*/ 3784746 w 3832018"/>
              <a:gd name="connsiteY86" fmla="*/ 2228057 h 3470584"/>
              <a:gd name="connsiteX87" fmla="*/ 3770232 w 3832018"/>
              <a:gd name="connsiteY87" fmla="*/ 2300628 h 3470584"/>
              <a:gd name="connsiteX88" fmla="*/ 3726689 w 3832018"/>
              <a:gd name="connsiteY88" fmla="*/ 2315142 h 3470584"/>
              <a:gd name="connsiteX89" fmla="*/ 3581546 w 3832018"/>
              <a:gd name="connsiteY89" fmla="*/ 2344171 h 3470584"/>
              <a:gd name="connsiteX90" fmla="*/ 3552518 w 3832018"/>
              <a:gd name="connsiteY90" fmla="*/ 2387714 h 3470584"/>
              <a:gd name="connsiteX91" fmla="*/ 3538003 w 3832018"/>
              <a:gd name="connsiteY91" fmla="*/ 2460285 h 3470584"/>
              <a:gd name="connsiteX92" fmla="*/ 3421889 w 3832018"/>
              <a:gd name="connsiteY92" fmla="*/ 2503828 h 3470584"/>
              <a:gd name="connsiteX93" fmla="*/ 3465432 w 3832018"/>
              <a:gd name="connsiteY93" fmla="*/ 2590914 h 3470584"/>
              <a:gd name="connsiteX94" fmla="*/ 3508975 w 3832018"/>
              <a:gd name="connsiteY94" fmla="*/ 2736057 h 3470584"/>
              <a:gd name="connsiteX95" fmla="*/ 3465432 w 3832018"/>
              <a:gd name="connsiteY95" fmla="*/ 2852171 h 3470584"/>
              <a:gd name="connsiteX96" fmla="*/ 3349318 w 3832018"/>
              <a:gd name="connsiteY96" fmla="*/ 2837657 h 3470584"/>
              <a:gd name="connsiteX97" fmla="*/ 3305775 w 3832018"/>
              <a:gd name="connsiteY97" fmla="*/ 2823142 h 3470584"/>
              <a:gd name="connsiteX98" fmla="*/ 3262232 w 3832018"/>
              <a:gd name="connsiteY98" fmla="*/ 2794114 h 3470584"/>
              <a:gd name="connsiteX99" fmla="*/ 3218689 w 3832018"/>
              <a:gd name="connsiteY99" fmla="*/ 2808628 h 3470584"/>
              <a:gd name="connsiteX100" fmla="*/ 3175146 w 3832018"/>
              <a:gd name="connsiteY100" fmla="*/ 3098914 h 3470584"/>
              <a:gd name="connsiteX101" fmla="*/ 3117089 w 3832018"/>
              <a:gd name="connsiteY101" fmla="*/ 3127942 h 3470584"/>
              <a:gd name="connsiteX102" fmla="*/ 2942918 w 3832018"/>
              <a:gd name="connsiteY102" fmla="*/ 3113428 h 3470584"/>
              <a:gd name="connsiteX103" fmla="*/ 2855832 w 3832018"/>
              <a:gd name="connsiteY103" fmla="*/ 3026342 h 3470584"/>
              <a:gd name="connsiteX104" fmla="*/ 2652632 w 3832018"/>
              <a:gd name="connsiteY104" fmla="*/ 3040857 h 3470584"/>
              <a:gd name="connsiteX105" fmla="*/ 2609089 w 3832018"/>
              <a:gd name="connsiteY105" fmla="*/ 3171485 h 3470584"/>
              <a:gd name="connsiteX106" fmla="*/ 2551032 w 3832018"/>
              <a:gd name="connsiteY106" fmla="*/ 3258571 h 3470584"/>
              <a:gd name="connsiteX107" fmla="*/ 2463946 w 3832018"/>
              <a:gd name="connsiteY107" fmla="*/ 3200514 h 3470584"/>
              <a:gd name="connsiteX108" fmla="*/ 2420403 w 3832018"/>
              <a:gd name="connsiteY108" fmla="*/ 3171485 h 3470584"/>
              <a:gd name="connsiteX109" fmla="*/ 2405889 w 3832018"/>
              <a:gd name="connsiteY109" fmla="*/ 3127942 h 3470584"/>
              <a:gd name="connsiteX110" fmla="*/ 2275261 w 3832018"/>
              <a:gd name="connsiteY110" fmla="*/ 3142457 h 3470584"/>
              <a:gd name="connsiteX111" fmla="*/ 2086575 w 3832018"/>
              <a:gd name="connsiteY111" fmla="*/ 3171485 h 3470584"/>
              <a:gd name="connsiteX112" fmla="*/ 2057546 w 3832018"/>
              <a:gd name="connsiteY112" fmla="*/ 3215028 h 3470584"/>
              <a:gd name="connsiteX113" fmla="*/ 2028518 w 3832018"/>
              <a:gd name="connsiteY113" fmla="*/ 3302114 h 3470584"/>
              <a:gd name="connsiteX114" fmla="*/ 1970461 w 3832018"/>
              <a:gd name="connsiteY114" fmla="*/ 3360171 h 3470584"/>
              <a:gd name="connsiteX115" fmla="*/ 1796289 w 3832018"/>
              <a:gd name="connsiteY115" fmla="*/ 3345657 h 3470584"/>
              <a:gd name="connsiteX116" fmla="*/ 1752746 w 3832018"/>
              <a:gd name="connsiteY116" fmla="*/ 3331142 h 3470584"/>
              <a:gd name="connsiteX117" fmla="*/ 1694689 w 3832018"/>
              <a:gd name="connsiteY117" fmla="*/ 3127942 h 3470584"/>
              <a:gd name="connsiteX118" fmla="*/ 1549546 w 3832018"/>
              <a:gd name="connsiteY118" fmla="*/ 3156971 h 3470584"/>
              <a:gd name="connsiteX119" fmla="*/ 1506003 w 3832018"/>
              <a:gd name="connsiteY119" fmla="*/ 3244057 h 3470584"/>
              <a:gd name="connsiteX120" fmla="*/ 1476975 w 3832018"/>
              <a:gd name="connsiteY120" fmla="*/ 3287600 h 3470584"/>
              <a:gd name="connsiteX121" fmla="*/ 1389889 w 3832018"/>
              <a:gd name="connsiteY121" fmla="*/ 3331142 h 3470584"/>
              <a:gd name="connsiteX122" fmla="*/ 1302803 w 3832018"/>
              <a:gd name="connsiteY122" fmla="*/ 3374685 h 3470584"/>
              <a:gd name="connsiteX123" fmla="*/ 1273775 w 3832018"/>
              <a:gd name="connsiteY123" fmla="*/ 3287600 h 3470584"/>
              <a:gd name="connsiteX124" fmla="*/ 1259261 w 3832018"/>
              <a:gd name="connsiteY124" fmla="*/ 3171485 h 3470584"/>
              <a:gd name="connsiteX125" fmla="*/ 1056061 w 3832018"/>
              <a:gd name="connsiteY125" fmla="*/ 3229542 h 3470584"/>
              <a:gd name="connsiteX126" fmla="*/ 1012518 w 3832018"/>
              <a:gd name="connsiteY126" fmla="*/ 3389200 h 3470584"/>
              <a:gd name="connsiteX127" fmla="*/ 998003 w 3832018"/>
              <a:gd name="connsiteY127" fmla="*/ 3432742 h 3470584"/>
              <a:gd name="connsiteX128" fmla="*/ 954461 w 3832018"/>
              <a:gd name="connsiteY128" fmla="*/ 3447257 h 3470584"/>
              <a:gd name="connsiteX129" fmla="*/ 838346 w 3832018"/>
              <a:gd name="connsiteY129" fmla="*/ 3432742 h 3470584"/>
              <a:gd name="connsiteX130" fmla="*/ 852861 w 3832018"/>
              <a:gd name="connsiteY130" fmla="*/ 3040857 h 3470584"/>
              <a:gd name="connsiteX131" fmla="*/ 838346 w 3832018"/>
              <a:gd name="connsiteY131" fmla="*/ 2953771 h 3470584"/>
              <a:gd name="connsiteX132" fmla="*/ 780289 w 3832018"/>
              <a:gd name="connsiteY132" fmla="*/ 2968285 h 3470584"/>
              <a:gd name="connsiteX133" fmla="*/ 736746 w 3832018"/>
              <a:gd name="connsiteY133" fmla="*/ 2997314 h 3470584"/>
              <a:gd name="connsiteX134" fmla="*/ 693203 w 3832018"/>
              <a:gd name="connsiteY134" fmla="*/ 3011828 h 3470584"/>
              <a:gd name="connsiteX135" fmla="*/ 664175 w 3832018"/>
              <a:gd name="connsiteY135" fmla="*/ 3055371 h 3470584"/>
              <a:gd name="connsiteX136" fmla="*/ 577089 w 3832018"/>
              <a:gd name="connsiteY136" fmla="*/ 3098914 h 3470584"/>
              <a:gd name="connsiteX137" fmla="*/ 402918 w 3832018"/>
              <a:gd name="connsiteY137" fmla="*/ 3069885 h 3470584"/>
              <a:gd name="connsiteX138" fmla="*/ 359375 w 3832018"/>
              <a:gd name="connsiteY138" fmla="*/ 3040857 h 3470584"/>
              <a:gd name="connsiteX139" fmla="*/ 344861 w 3832018"/>
              <a:gd name="connsiteY139" fmla="*/ 2997314 h 3470584"/>
              <a:gd name="connsiteX140" fmla="*/ 98118 w 3832018"/>
              <a:gd name="connsiteY140" fmla="*/ 2750571 h 3470584"/>
              <a:gd name="connsiteX141" fmla="*/ 54575 w 3832018"/>
              <a:gd name="connsiteY141" fmla="*/ 2707028 h 3470584"/>
              <a:gd name="connsiteX142" fmla="*/ 112632 w 3832018"/>
              <a:gd name="connsiteY142" fmla="*/ 2576400 h 3470584"/>
              <a:gd name="connsiteX143" fmla="*/ 228746 w 3832018"/>
              <a:gd name="connsiteY143" fmla="*/ 2474800 h 3470584"/>
              <a:gd name="connsiteX144" fmla="*/ 272289 w 3832018"/>
              <a:gd name="connsiteY144" fmla="*/ 2445771 h 3470584"/>
              <a:gd name="connsiteX145" fmla="*/ 301318 w 3832018"/>
              <a:gd name="connsiteY145" fmla="*/ 2402228 h 3470584"/>
              <a:gd name="connsiteX146" fmla="*/ 199718 w 3832018"/>
              <a:gd name="connsiteY146" fmla="*/ 2228057 h 3470584"/>
              <a:gd name="connsiteX147" fmla="*/ 156175 w 3832018"/>
              <a:gd name="connsiteY147" fmla="*/ 2213542 h 3470584"/>
              <a:gd name="connsiteX148" fmla="*/ 69089 w 3832018"/>
              <a:gd name="connsiteY148" fmla="*/ 2155485 h 3470584"/>
              <a:gd name="connsiteX149" fmla="*/ 11032 w 3832018"/>
              <a:gd name="connsiteY149" fmla="*/ 2068400 h 3470584"/>
              <a:gd name="connsiteX150" fmla="*/ 25546 w 3832018"/>
              <a:gd name="connsiteY150" fmla="*/ 2024857 h 3470584"/>
              <a:gd name="connsiteX151" fmla="*/ 199718 w 3832018"/>
              <a:gd name="connsiteY151" fmla="*/ 1937771 h 3470584"/>
              <a:gd name="connsiteX152" fmla="*/ 315832 w 3832018"/>
              <a:gd name="connsiteY152" fmla="*/ 1966800 h 347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832018" h="3470584">
                <a:moveTo>
                  <a:pt x="315832" y="1966800"/>
                </a:moveTo>
                <a:cubicBezTo>
                  <a:pt x="301318" y="1957124"/>
                  <a:pt x="284624" y="1950106"/>
                  <a:pt x="272289" y="1937771"/>
                </a:cubicBezTo>
                <a:cubicBezTo>
                  <a:pt x="259954" y="1925436"/>
                  <a:pt x="254428" y="1907629"/>
                  <a:pt x="243261" y="1894228"/>
                </a:cubicBezTo>
                <a:cubicBezTo>
                  <a:pt x="230120" y="1878459"/>
                  <a:pt x="214232" y="1865199"/>
                  <a:pt x="199718" y="1850685"/>
                </a:cubicBezTo>
                <a:cubicBezTo>
                  <a:pt x="175053" y="1702703"/>
                  <a:pt x="176511" y="1751836"/>
                  <a:pt x="199718" y="1531371"/>
                </a:cubicBezTo>
                <a:cubicBezTo>
                  <a:pt x="201320" y="1516156"/>
                  <a:pt x="205745" y="1500558"/>
                  <a:pt x="214232" y="1487828"/>
                </a:cubicBezTo>
                <a:cubicBezTo>
                  <a:pt x="225618" y="1470749"/>
                  <a:pt x="244634" y="1460054"/>
                  <a:pt x="257775" y="1444285"/>
                </a:cubicBezTo>
                <a:cubicBezTo>
                  <a:pt x="268942" y="1430884"/>
                  <a:pt x="277127" y="1415256"/>
                  <a:pt x="286803" y="1400742"/>
                </a:cubicBezTo>
                <a:cubicBezTo>
                  <a:pt x="281965" y="1357199"/>
                  <a:pt x="278485" y="1313484"/>
                  <a:pt x="272289" y="1270114"/>
                </a:cubicBezTo>
                <a:cubicBezTo>
                  <a:pt x="264043" y="1212394"/>
                  <a:pt x="239357" y="1169735"/>
                  <a:pt x="272289" y="1110457"/>
                </a:cubicBezTo>
                <a:cubicBezTo>
                  <a:pt x="284037" y="1089311"/>
                  <a:pt x="308709" y="1077732"/>
                  <a:pt x="330346" y="1066914"/>
                </a:cubicBezTo>
                <a:cubicBezTo>
                  <a:pt x="357714" y="1053230"/>
                  <a:pt x="417432" y="1037885"/>
                  <a:pt x="417432" y="1037885"/>
                </a:cubicBezTo>
                <a:cubicBezTo>
                  <a:pt x="431946" y="1023371"/>
                  <a:pt x="449589" y="1011421"/>
                  <a:pt x="460975" y="994342"/>
                </a:cubicBezTo>
                <a:cubicBezTo>
                  <a:pt x="485785" y="957127"/>
                  <a:pt x="476101" y="900016"/>
                  <a:pt x="460975" y="863714"/>
                </a:cubicBezTo>
                <a:cubicBezTo>
                  <a:pt x="447557" y="831510"/>
                  <a:pt x="422270" y="805657"/>
                  <a:pt x="402918" y="776628"/>
                </a:cubicBezTo>
                <a:lnTo>
                  <a:pt x="373889" y="733085"/>
                </a:lnTo>
                <a:cubicBezTo>
                  <a:pt x="388403" y="665352"/>
                  <a:pt x="370447" y="580785"/>
                  <a:pt x="417432" y="529885"/>
                </a:cubicBezTo>
                <a:cubicBezTo>
                  <a:pt x="447148" y="497693"/>
                  <a:pt x="504250" y="544400"/>
                  <a:pt x="548061" y="544400"/>
                </a:cubicBezTo>
                <a:cubicBezTo>
                  <a:pt x="591872" y="544400"/>
                  <a:pt x="635146" y="534723"/>
                  <a:pt x="678689" y="529885"/>
                </a:cubicBezTo>
                <a:cubicBezTo>
                  <a:pt x="727469" y="383541"/>
                  <a:pt x="653039" y="610546"/>
                  <a:pt x="707718" y="428285"/>
                </a:cubicBezTo>
                <a:cubicBezTo>
                  <a:pt x="716510" y="398977"/>
                  <a:pt x="719773" y="366659"/>
                  <a:pt x="736746" y="341200"/>
                </a:cubicBezTo>
                <a:lnTo>
                  <a:pt x="765775" y="297657"/>
                </a:lnTo>
                <a:cubicBezTo>
                  <a:pt x="807394" y="301819"/>
                  <a:pt x="902156" y="300532"/>
                  <a:pt x="954461" y="326685"/>
                </a:cubicBezTo>
                <a:cubicBezTo>
                  <a:pt x="970063" y="334486"/>
                  <a:pt x="983489" y="346038"/>
                  <a:pt x="998003" y="355714"/>
                </a:cubicBezTo>
                <a:cubicBezTo>
                  <a:pt x="1027032" y="350876"/>
                  <a:pt x="1058767" y="354361"/>
                  <a:pt x="1085089" y="341200"/>
                </a:cubicBezTo>
                <a:cubicBezTo>
                  <a:pt x="1112821" y="327334"/>
                  <a:pt x="1117183" y="277013"/>
                  <a:pt x="1128632" y="254114"/>
                </a:cubicBezTo>
                <a:cubicBezTo>
                  <a:pt x="1136433" y="238512"/>
                  <a:pt x="1147985" y="225085"/>
                  <a:pt x="1157661" y="210571"/>
                </a:cubicBezTo>
                <a:cubicBezTo>
                  <a:pt x="1162499" y="196057"/>
                  <a:pt x="1161357" y="177846"/>
                  <a:pt x="1172175" y="167028"/>
                </a:cubicBezTo>
                <a:cubicBezTo>
                  <a:pt x="1204990" y="134213"/>
                  <a:pt x="1322230" y="165828"/>
                  <a:pt x="1331832" y="167028"/>
                </a:cubicBezTo>
                <a:cubicBezTo>
                  <a:pt x="1351184" y="181542"/>
                  <a:pt x="1374146" y="192204"/>
                  <a:pt x="1389889" y="210571"/>
                </a:cubicBezTo>
                <a:cubicBezTo>
                  <a:pt x="1488102" y="325153"/>
                  <a:pt x="1351426" y="223633"/>
                  <a:pt x="1462461" y="297657"/>
                </a:cubicBezTo>
                <a:cubicBezTo>
                  <a:pt x="1491489" y="292819"/>
                  <a:pt x="1523224" y="296303"/>
                  <a:pt x="1549546" y="283142"/>
                </a:cubicBezTo>
                <a:cubicBezTo>
                  <a:pt x="1582674" y="266578"/>
                  <a:pt x="1582311" y="206691"/>
                  <a:pt x="1593089" y="181542"/>
                </a:cubicBezTo>
                <a:cubicBezTo>
                  <a:pt x="1599960" y="165509"/>
                  <a:pt x="1612442" y="152514"/>
                  <a:pt x="1622118" y="138000"/>
                </a:cubicBezTo>
                <a:cubicBezTo>
                  <a:pt x="1680175" y="142838"/>
                  <a:pt x="1740272" y="136509"/>
                  <a:pt x="1796289" y="152514"/>
                </a:cubicBezTo>
                <a:cubicBezTo>
                  <a:pt x="1813062" y="157306"/>
                  <a:pt x="1822286" y="178878"/>
                  <a:pt x="1825318" y="196057"/>
                </a:cubicBezTo>
                <a:cubicBezTo>
                  <a:pt x="1837119" y="262930"/>
                  <a:pt x="1831898" y="331816"/>
                  <a:pt x="1839832" y="399257"/>
                </a:cubicBezTo>
                <a:cubicBezTo>
                  <a:pt x="1841620" y="414452"/>
                  <a:pt x="1849508" y="428286"/>
                  <a:pt x="1854346" y="442800"/>
                </a:cubicBezTo>
                <a:cubicBezTo>
                  <a:pt x="1905960" y="437065"/>
                  <a:pt x="2020348" y="451891"/>
                  <a:pt x="2043032" y="370228"/>
                </a:cubicBezTo>
                <a:cubicBezTo>
                  <a:pt x="2061207" y="304799"/>
                  <a:pt x="2035113" y="231122"/>
                  <a:pt x="2057546" y="167028"/>
                </a:cubicBezTo>
                <a:cubicBezTo>
                  <a:pt x="2083408" y="93137"/>
                  <a:pt x="2132535" y="83974"/>
                  <a:pt x="2188175" y="65428"/>
                </a:cubicBezTo>
                <a:cubicBezTo>
                  <a:pt x="2241394" y="70266"/>
                  <a:pt x="2295580" y="68745"/>
                  <a:pt x="2347832" y="79942"/>
                </a:cubicBezTo>
                <a:cubicBezTo>
                  <a:pt x="2382822" y="87440"/>
                  <a:pt x="2409201" y="135370"/>
                  <a:pt x="2434918" y="152514"/>
                </a:cubicBezTo>
                <a:cubicBezTo>
                  <a:pt x="2447648" y="161001"/>
                  <a:pt x="2463947" y="162190"/>
                  <a:pt x="2478461" y="167028"/>
                </a:cubicBezTo>
                <a:cubicBezTo>
                  <a:pt x="2536518" y="162190"/>
                  <a:pt x="2597363" y="170937"/>
                  <a:pt x="2652632" y="152514"/>
                </a:cubicBezTo>
                <a:cubicBezTo>
                  <a:pt x="2675581" y="144864"/>
                  <a:pt x="2682303" y="114275"/>
                  <a:pt x="2696175" y="94457"/>
                </a:cubicBezTo>
                <a:cubicBezTo>
                  <a:pt x="2716182" y="65876"/>
                  <a:pt x="2754232" y="7371"/>
                  <a:pt x="2754232" y="7371"/>
                </a:cubicBezTo>
                <a:cubicBezTo>
                  <a:pt x="2831642" y="12209"/>
                  <a:pt x="2912052" y="0"/>
                  <a:pt x="2986461" y="21885"/>
                </a:cubicBezTo>
                <a:cubicBezTo>
                  <a:pt x="3005598" y="27514"/>
                  <a:pt x="2998154" y="60195"/>
                  <a:pt x="3000975" y="79942"/>
                </a:cubicBezTo>
                <a:cubicBezTo>
                  <a:pt x="3007851" y="128076"/>
                  <a:pt x="3010651" y="176704"/>
                  <a:pt x="3015489" y="225085"/>
                </a:cubicBezTo>
                <a:cubicBezTo>
                  <a:pt x="3034841" y="220247"/>
                  <a:pt x="3055704" y="219492"/>
                  <a:pt x="3073546" y="210571"/>
                </a:cubicBezTo>
                <a:cubicBezTo>
                  <a:pt x="3104751" y="194969"/>
                  <a:pt x="3131603" y="171866"/>
                  <a:pt x="3160632" y="152514"/>
                </a:cubicBezTo>
                <a:cubicBezTo>
                  <a:pt x="3175146" y="142838"/>
                  <a:pt x="3187626" y="129001"/>
                  <a:pt x="3204175" y="123485"/>
                </a:cubicBezTo>
                <a:lnTo>
                  <a:pt x="3247718" y="108971"/>
                </a:lnTo>
                <a:cubicBezTo>
                  <a:pt x="3286423" y="113809"/>
                  <a:pt x="3327175" y="110155"/>
                  <a:pt x="3363832" y="123485"/>
                </a:cubicBezTo>
                <a:cubicBezTo>
                  <a:pt x="3432059" y="148295"/>
                  <a:pt x="3402073" y="179028"/>
                  <a:pt x="3392861" y="225085"/>
                </a:cubicBezTo>
                <a:cubicBezTo>
                  <a:pt x="3387089" y="253943"/>
                  <a:pt x="3384730" y="283443"/>
                  <a:pt x="3378346" y="312171"/>
                </a:cubicBezTo>
                <a:cubicBezTo>
                  <a:pt x="3375027" y="327106"/>
                  <a:pt x="3368035" y="341003"/>
                  <a:pt x="3363832" y="355714"/>
                </a:cubicBezTo>
                <a:cubicBezTo>
                  <a:pt x="3358352" y="374894"/>
                  <a:pt x="3354156" y="394419"/>
                  <a:pt x="3349318" y="413771"/>
                </a:cubicBezTo>
                <a:cubicBezTo>
                  <a:pt x="3354156" y="428285"/>
                  <a:pt x="3351382" y="448421"/>
                  <a:pt x="3363832" y="457314"/>
                </a:cubicBezTo>
                <a:cubicBezTo>
                  <a:pt x="3392474" y="477773"/>
                  <a:pt x="3486901" y="493539"/>
                  <a:pt x="3523489" y="500857"/>
                </a:cubicBezTo>
                <a:cubicBezTo>
                  <a:pt x="3513198" y="583184"/>
                  <a:pt x="3515010" y="606532"/>
                  <a:pt x="3494461" y="675028"/>
                </a:cubicBezTo>
                <a:cubicBezTo>
                  <a:pt x="3485668" y="704336"/>
                  <a:pt x="3465432" y="762114"/>
                  <a:pt x="3465432" y="762114"/>
                </a:cubicBezTo>
                <a:cubicBezTo>
                  <a:pt x="3470270" y="776628"/>
                  <a:pt x="3469128" y="794839"/>
                  <a:pt x="3479946" y="805657"/>
                </a:cubicBezTo>
                <a:cubicBezTo>
                  <a:pt x="3486886" y="812597"/>
                  <a:pt x="3581044" y="834560"/>
                  <a:pt x="3581546" y="834685"/>
                </a:cubicBezTo>
                <a:cubicBezTo>
                  <a:pt x="3600898" y="844361"/>
                  <a:pt x="3622981" y="849863"/>
                  <a:pt x="3639603" y="863714"/>
                </a:cubicBezTo>
                <a:cubicBezTo>
                  <a:pt x="3691962" y="907347"/>
                  <a:pt x="3672999" y="981243"/>
                  <a:pt x="3654118" y="1037885"/>
                </a:cubicBezTo>
                <a:cubicBezTo>
                  <a:pt x="3647627" y="1057358"/>
                  <a:pt x="3625089" y="1066914"/>
                  <a:pt x="3610575" y="1081428"/>
                </a:cubicBezTo>
                <a:cubicBezTo>
                  <a:pt x="3622084" y="1219539"/>
                  <a:pt x="3577948" y="1239287"/>
                  <a:pt x="3668632" y="1284628"/>
                </a:cubicBezTo>
                <a:cubicBezTo>
                  <a:pt x="3682316" y="1291470"/>
                  <a:pt x="3697661" y="1294304"/>
                  <a:pt x="3712175" y="1299142"/>
                </a:cubicBezTo>
                <a:cubicBezTo>
                  <a:pt x="3726689" y="1318495"/>
                  <a:pt x="3750470" y="1333585"/>
                  <a:pt x="3755718" y="1357200"/>
                </a:cubicBezTo>
                <a:cubicBezTo>
                  <a:pt x="3761069" y="1381282"/>
                  <a:pt x="3751222" y="1407228"/>
                  <a:pt x="3741203" y="1429771"/>
                </a:cubicBezTo>
                <a:cubicBezTo>
                  <a:pt x="3725917" y="1464165"/>
                  <a:pt x="3689865" y="1501537"/>
                  <a:pt x="3654118" y="1516857"/>
                </a:cubicBezTo>
                <a:cubicBezTo>
                  <a:pt x="3635783" y="1524715"/>
                  <a:pt x="3615413" y="1526533"/>
                  <a:pt x="3596061" y="1531371"/>
                </a:cubicBezTo>
                <a:cubicBezTo>
                  <a:pt x="3586385" y="1545885"/>
                  <a:pt x="3556135" y="1561292"/>
                  <a:pt x="3567032" y="1574914"/>
                </a:cubicBezTo>
                <a:cubicBezTo>
                  <a:pt x="3586147" y="1598808"/>
                  <a:pt x="3625089" y="1594266"/>
                  <a:pt x="3654118" y="1603942"/>
                </a:cubicBezTo>
                <a:cubicBezTo>
                  <a:pt x="3718181" y="1625296"/>
                  <a:pt x="3683985" y="1611619"/>
                  <a:pt x="3755718" y="1647485"/>
                </a:cubicBezTo>
                <a:cubicBezTo>
                  <a:pt x="3770232" y="1666837"/>
                  <a:pt x="3785201" y="1685857"/>
                  <a:pt x="3799261" y="1705542"/>
                </a:cubicBezTo>
                <a:cubicBezTo>
                  <a:pt x="3809400" y="1719737"/>
                  <a:pt x="3826951" y="1731692"/>
                  <a:pt x="3828289" y="1749085"/>
                </a:cubicBezTo>
                <a:cubicBezTo>
                  <a:pt x="3832018" y="1797564"/>
                  <a:pt x="3830391" y="1848533"/>
                  <a:pt x="3813775" y="1894228"/>
                </a:cubicBezTo>
                <a:cubicBezTo>
                  <a:pt x="3808547" y="1908606"/>
                  <a:pt x="3784746" y="1903904"/>
                  <a:pt x="3770232" y="1908742"/>
                </a:cubicBezTo>
                <a:cubicBezTo>
                  <a:pt x="3746042" y="1903904"/>
                  <a:pt x="3722330" y="1894228"/>
                  <a:pt x="3697661" y="1894228"/>
                </a:cubicBezTo>
                <a:cubicBezTo>
                  <a:pt x="3682362" y="1894228"/>
                  <a:pt x="3656016" y="1893561"/>
                  <a:pt x="3654118" y="1908742"/>
                </a:cubicBezTo>
                <a:cubicBezTo>
                  <a:pt x="3649749" y="1943692"/>
                  <a:pt x="3673025" y="1976606"/>
                  <a:pt x="3683146" y="2010342"/>
                </a:cubicBezTo>
                <a:cubicBezTo>
                  <a:pt x="3687542" y="2024996"/>
                  <a:pt x="3690231" y="2040511"/>
                  <a:pt x="3697661" y="2053885"/>
                </a:cubicBezTo>
                <a:cubicBezTo>
                  <a:pt x="3714604" y="2084383"/>
                  <a:pt x="3755718" y="2140971"/>
                  <a:pt x="3755718" y="2140971"/>
                </a:cubicBezTo>
                <a:cubicBezTo>
                  <a:pt x="3765394" y="2170000"/>
                  <a:pt x="3781976" y="2197584"/>
                  <a:pt x="3784746" y="2228057"/>
                </a:cubicBezTo>
                <a:cubicBezTo>
                  <a:pt x="3786979" y="2252625"/>
                  <a:pt x="3783916" y="2280102"/>
                  <a:pt x="3770232" y="2300628"/>
                </a:cubicBezTo>
                <a:cubicBezTo>
                  <a:pt x="3761745" y="2313358"/>
                  <a:pt x="3741400" y="2310939"/>
                  <a:pt x="3726689" y="2315142"/>
                </a:cubicBezTo>
                <a:cubicBezTo>
                  <a:pt x="3666056" y="2332466"/>
                  <a:pt x="3649989" y="2332764"/>
                  <a:pt x="3581546" y="2344171"/>
                </a:cubicBezTo>
                <a:cubicBezTo>
                  <a:pt x="3571870" y="2358685"/>
                  <a:pt x="3558643" y="2371381"/>
                  <a:pt x="3552518" y="2387714"/>
                </a:cubicBezTo>
                <a:cubicBezTo>
                  <a:pt x="3543856" y="2410813"/>
                  <a:pt x="3550242" y="2438866"/>
                  <a:pt x="3538003" y="2460285"/>
                </a:cubicBezTo>
                <a:cubicBezTo>
                  <a:pt x="3518713" y="2494043"/>
                  <a:pt x="3448240" y="2498558"/>
                  <a:pt x="3421889" y="2503828"/>
                </a:cubicBezTo>
                <a:cubicBezTo>
                  <a:pt x="3474818" y="2662618"/>
                  <a:pt x="3390406" y="2422107"/>
                  <a:pt x="3465432" y="2590914"/>
                </a:cubicBezTo>
                <a:cubicBezTo>
                  <a:pt x="3485626" y="2636349"/>
                  <a:pt x="3496912" y="2687804"/>
                  <a:pt x="3508975" y="2736057"/>
                </a:cubicBezTo>
                <a:cubicBezTo>
                  <a:pt x="3507399" y="2743936"/>
                  <a:pt x="3496577" y="2845942"/>
                  <a:pt x="3465432" y="2852171"/>
                </a:cubicBezTo>
                <a:cubicBezTo>
                  <a:pt x="3427184" y="2859821"/>
                  <a:pt x="3388023" y="2842495"/>
                  <a:pt x="3349318" y="2837657"/>
                </a:cubicBezTo>
                <a:cubicBezTo>
                  <a:pt x="3334804" y="2832819"/>
                  <a:pt x="3319459" y="2829984"/>
                  <a:pt x="3305775" y="2823142"/>
                </a:cubicBezTo>
                <a:cubicBezTo>
                  <a:pt x="3290173" y="2815341"/>
                  <a:pt x="3279439" y="2796982"/>
                  <a:pt x="3262232" y="2794114"/>
                </a:cubicBezTo>
                <a:cubicBezTo>
                  <a:pt x="3247141" y="2791599"/>
                  <a:pt x="3233203" y="2803790"/>
                  <a:pt x="3218689" y="2808628"/>
                </a:cubicBezTo>
                <a:cubicBezTo>
                  <a:pt x="3217705" y="2825353"/>
                  <a:pt x="3246795" y="3039207"/>
                  <a:pt x="3175146" y="3098914"/>
                </a:cubicBezTo>
                <a:cubicBezTo>
                  <a:pt x="3158524" y="3112765"/>
                  <a:pt x="3136441" y="3118266"/>
                  <a:pt x="3117089" y="3127942"/>
                </a:cubicBezTo>
                <a:cubicBezTo>
                  <a:pt x="3059032" y="3123104"/>
                  <a:pt x="2997215" y="3134543"/>
                  <a:pt x="2942918" y="3113428"/>
                </a:cubicBezTo>
                <a:cubicBezTo>
                  <a:pt x="2904657" y="3098549"/>
                  <a:pt x="2855832" y="3026342"/>
                  <a:pt x="2855832" y="3026342"/>
                </a:cubicBezTo>
                <a:cubicBezTo>
                  <a:pt x="2788099" y="3031180"/>
                  <a:pt x="2718510" y="3024387"/>
                  <a:pt x="2652632" y="3040857"/>
                </a:cubicBezTo>
                <a:cubicBezTo>
                  <a:pt x="2617044" y="3049754"/>
                  <a:pt x="2609996" y="3166951"/>
                  <a:pt x="2609089" y="3171485"/>
                </a:cubicBezTo>
                <a:cubicBezTo>
                  <a:pt x="2594670" y="3243581"/>
                  <a:pt x="2607390" y="3220999"/>
                  <a:pt x="2551032" y="3258571"/>
                </a:cubicBezTo>
                <a:lnTo>
                  <a:pt x="2463946" y="3200514"/>
                </a:lnTo>
                <a:lnTo>
                  <a:pt x="2420403" y="3171485"/>
                </a:lnTo>
                <a:cubicBezTo>
                  <a:pt x="2415565" y="3156971"/>
                  <a:pt x="2416707" y="3138760"/>
                  <a:pt x="2405889" y="3127942"/>
                </a:cubicBezTo>
                <a:cubicBezTo>
                  <a:pt x="2367346" y="3089399"/>
                  <a:pt x="2308805" y="3137297"/>
                  <a:pt x="2275261" y="3142457"/>
                </a:cubicBezTo>
                <a:lnTo>
                  <a:pt x="2086575" y="3171485"/>
                </a:lnTo>
                <a:cubicBezTo>
                  <a:pt x="2076899" y="3185999"/>
                  <a:pt x="2064631" y="3199087"/>
                  <a:pt x="2057546" y="3215028"/>
                </a:cubicBezTo>
                <a:cubicBezTo>
                  <a:pt x="2045119" y="3242990"/>
                  <a:pt x="2050155" y="3280477"/>
                  <a:pt x="2028518" y="3302114"/>
                </a:cubicBezTo>
                <a:lnTo>
                  <a:pt x="1970461" y="3360171"/>
                </a:lnTo>
                <a:cubicBezTo>
                  <a:pt x="1912404" y="3355333"/>
                  <a:pt x="1854037" y="3353357"/>
                  <a:pt x="1796289" y="3345657"/>
                </a:cubicBezTo>
                <a:cubicBezTo>
                  <a:pt x="1781124" y="3343635"/>
                  <a:pt x="1757245" y="3345765"/>
                  <a:pt x="1752746" y="3331142"/>
                </a:cubicBezTo>
                <a:cubicBezTo>
                  <a:pt x="1682715" y="3103541"/>
                  <a:pt x="1802895" y="3200080"/>
                  <a:pt x="1694689" y="3127942"/>
                </a:cubicBezTo>
                <a:cubicBezTo>
                  <a:pt x="1646308" y="3137618"/>
                  <a:pt x="1595090" y="3137994"/>
                  <a:pt x="1549546" y="3156971"/>
                </a:cubicBezTo>
                <a:cubicBezTo>
                  <a:pt x="1523277" y="3167916"/>
                  <a:pt x="1516171" y="3223721"/>
                  <a:pt x="1506003" y="3244057"/>
                </a:cubicBezTo>
                <a:cubicBezTo>
                  <a:pt x="1498202" y="3259659"/>
                  <a:pt x="1489310" y="3275265"/>
                  <a:pt x="1476975" y="3287600"/>
                </a:cubicBezTo>
                <a:cubicBezTo>
                  <a:pt x="1448839" y="3315736"/>
                  <a:pt x="1425303" y="3319338"/>
                  <a:pt x="1389889" y="3331142"/>
                </a:cubicBezTo>
                <a:cubicBezTo>
                  <a:pt x="1388428" y="3332116"/>
                  <a:pt x="1314822" y="3386704"/>
                  <a:pt x="1302803" y="3374685"/>
                </a:cubicBezTo>
                <a:cubicBezTo>
                  <a:pt x="1281167" y="3353049"/>
                  <a:pt x="1273775" y="3287600"/>
                  <a:pt x="1273775" y="3287600"/>
                </a:cubicBezTo>
                <a:cubicBezTo>
                  <a:pt x="1268937" y="3248895"/>
                  <a:pt x="1292954" y="3191139"/>
                  <a:pt x="1259261" y="3171485"/>
                </a:cubicBezTo>
                <a:cubicBezTo>
                  <a:pt x="1155855" y="3111165"/>
                  <a:pt x="1107932" y="3177671"/>
                  <a:pt x="1056061" y="3229542"/>
                </a:cubicBezTo>
                <a:cubicBezTo>
                  <a:pt x="1029942" y="3438485"/>
                  <a:pt x="1067404" y="3279429"/>
                  <a:pt x="1012518" y="3389200"/>
                </a:cubicBezTo>
                <a:cubicBezTo>
                  <a:pt x="1005676" y="3402884"/>
                  <a:pt x="1008821" y="3421924"/>
                  <a:pt x="998003" y="3432742"/>
                </a:cubicBezTo>
                <a:cubicBezTo>
                  <a:pt x="987185" y="3443560"/>
                  <a:pt x="968975" y="3442419"/>
                  <a:pt x="954461" y="3447257"/>
                </a:cubicBezTo>
                <a:cubicBezTo>
                  <a:pt x="915756" y="3442419"/>
                  <a:pt x="847806" y="3470584"/>
                  <a:pt x="838346" y="3432742"/>
                </a:cubicBezTo>
                <a:cubicBezTo>
                  <a:pt x="806642" y="3305927"/>
                  <a:pt x="852861" y="3171575"/>
                  <a:pt x="852861" y="3040857"/>
                </a:cubicBezTo>
                <a:cubicBezTo>
                  <a:pt x="852861" y="3011428"/>
                  <a:pt x="843184" y="2982800"/>
                  <a:pt x="838346" y="2953771"/>
                </a:cubicBezTo>
                <a:cubicBezTo>
                  <a:pt x="818994" y="2958609"/>
                  <a:pt x="798624" y="2960427"/>
                  <a:pt x="780289" y="2968285"/>
                </a:cubicBezTo>
                <a:cubicBezTo>
                  <a:pt x="764255" y="2975157"/>
                  <a:pt x="752348" y="2989513"/>
                  <a:pt x="736746" y="2997314"/>
                </a:cubicBezTo>
                <a:cubicBezTo>
                  <a:pt x="723062" y="3004156"/>
                  <a:pt x="707717" y="3006990"/>
                  <a:pt x="693203" y="3011828"/>
                </a:cubicBezTo>
                <a:cubicBezTo>
                  <a:pt x="683527" y="3026342"/>
                  <a:pt x="676510" y="3043036"/>
                  <a:pt x="664175" y="3055371"/>
                </a:cubicBezTo>
                <a:cubicBezTo>
                  <a:pt x="636038" y="3083508"/>
                  <a:pt x="612504" y="3087109"/>
                  <a:pt x="577089" y="3098914"/>
                </a:cubicBezTo>
                <a:cubicBezTo>
                  <a:pt x="535688" y="3094314"/>
                  <a:pt x="451553" y="3094203"/>
                  <a:pt x="402918" y="3069885"/>
                </a:cubicBezTo>
                <a:cubicBezTo>
                  <a:pt x="387316" y="3062084"/>
                  <a:pt x="373889" y="3050533"/>
                  <a:pt x="359375" y="3040857"/>
                </a:cubicBezTo>
                <a:cubicBezTo>
                  <a:pt x="354537" y="3026343"/>
                  <a:pt x="346463" y="3012529"/>
                  <a:pt x="344861" y="2997314"/>
                </a:cubicBezTo>
                <a:cubicBezTo>
                  <a:pt x="312179" y="2686843"/>
                  <a:pt x="421084" y="2770756"/>
                  <a:pt x="98118" y="2750571"/>
                </a:cubicBezTo>
                <a:cubicBezTo>
                  <a:pt x="83604" y="2736057"/>
                  <a:pt x="58601" y="2727156"/>
                  <a:pt x="54575" y="2707028"/>
                </a:cubicBezTo>
                <a:cubicBezTo>
                  <a:pt x="35596" y="2612132"/>
                  <a:pt x="58960" y="2612180"/>
                  <a:pt x="112632" y="2576400"/>
                </a:cubicBezTo>
                <a:cubicBezTo>
                  <a:pt x="161013" y="2503829"/>
                  <a:pt x="127146" y="2542534"/>
                  <a:pt x="228746" y="2474800"/>
                </a:cubicBezTo>
                <a:lnTo>
                  <a:pt x="272289" y="2445771"/>
                </a:lnTo>
                <a:cubicBezTo>
                  <a:pt x="281965" y="2431257"/>
                  <a:pt x="299392" y="2419565"/>
                  <a:pt x="301318" y="2402228"/>
                </a:cubicBezTo>
                <a:cubicBezTo>
                  <a:pt x="308703" y="2335762"/>
                  <a:pt x="267648" y="2250701"/>
                  <a:pt x="199718" y="2228057"/>
                </a:cubicBezTo>
                <a:cubicBezTo>
                  <a:pt x="185204" y="2223219"/>
                  <a:pt x="169549" y="2220972"/>
                  <a:pt x="156175" y="2213542"/>
                </a:cubicBezTo>
                <a:cubicBezTo>
                  <a:pt x="125677" y="2196599"/>
                  <a:pt x="69089" y="2155485"/>
                  <a:pt x="69089" y="2155485"/>
                </a:cubicBezTo>
                <a:cubicBezTo>
                  <a:pt x="49737" y="2126457"/>
                  <a:pt x="0" y="2101498"/>
                  <a:pt x="11032" y="2068400"/>
                </a:cubicBezTo>
                <a:cubicBezTo>
                  <a:pt x="15870" y="2053886"/>
                  <a:pt x="14728" y="2035675"/>
                  <a:pt x="25546" y="2024857"/>
                </a:cubicBezTo>
                <a:cubicBezTo>
                  <a:pt x="54899" y="1995504"/>
                  <a:pt x="152500" y="1937771"/>
                  <a:pt x="199718" y="1937771"/>
                </a:cubicBezTo>
                <a:lnTo>
                  <a:pt x="315832" y="1966800"/>
                </a:lnTo>
                <a:close/>
              </a:path>
            </a:pathLst>
          </a:custGeom>
          <a:solidFill>
            <a:srgbClr val="F5B1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51314" y="246744"/>
            <a:ext cx="290286" cy="248273"/>
          </a:xfrm>
          <a:custGeom>
            <a:avLst/>
            <a:gdLst>
              <a:gd name="connsiteX0" fmla="*/ 14515 w 290286"/>
              <a:gd name="connsiteY0" fmla="*/ 116114 h 248273"/>
              <a:gd name="connsiteX1" fmla="*/ 58057 w 290286"/>
              <a:gd name="connsiteY1" fmla="*/ 87086 h 248273"/>
              <a:gd name="connsiteX2" fmla="*/ 203200 w 290286"/>
              <a:gd name="connsiteY2" fmla="*/ 72571 h 248273"/>
              <a:gd name="connsiteX3" fmla="*/ 43543 w 290286"/>
              <a:gd name="connsiteY3" fmla="*/ 0 h 248273"/>
              <a:gd name="connsiteX4" fmla="*/ 0 w 290286"/>
              <a:gd name="connsiteY4" fmla="*/ 87086 h 248273"/>
              <a:gd name="connsiteX5" fmla="*/ 14515 w 290286"/>
              <a:gd name="connsiteY5" fmla="*/ 130628 h 248273"/>
              <a:gd name="connsiteX6" fmla="*/ 58057 w 290286"/>
              <a:gd name="connsiteY6" fmla="*/ 116114 h 248273"/>
              <a:gd name="connsiteX7" fmla="*/ 116115 w 290286"/>
              <a:gd name="connsiteY7" fmla="*/ 87086 h 248273"/>
              <a:gd name="connsiteX8" fmla="*/ 130629 w 290286"/>
              <a:gd name="connsiteY8" fmla="*/ 130628 h 248273"/>
              <a:gd name="connsiteX9" fmla="*/ 145143 w 290286"/>
              <a:gd name="connsiteY9" fmla="*/ 188686 h 248273"/>
              <a:gd name="connsiteX10" fmla="*/ 188686 w 290286"/>
              <a:gd name="connsiteY10" fmla="*/ 217714 h 248273"/>
              <a:gd name="connsiteX11" fmla="*/ 290286 w 290286"/>
              <a:gd name="connsiteY11" fmla="*/ 246743 h 24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286" h="248273">
                <a:moveTo>
                  <a:pt x="14515" y="116114"/>
                </a:moveTo>
                <a:cubicBezTo>
                  <a:pt x="29029" y="106438"/>
                  <a:pt x="41060" y="91008"/>
                  <a:pt x="58057" y="87086"/>
                </a:cubicBezTo>
                <a:cubicBezTo>
                  <a:pt x="105434" y="76153"/>
                  <a:pt x="185142" y="117716"/>
                  <a:pt x="203200" y="72571"/>
                </a:cubicBezTo>
                <a:cubicBezTo>
                  <a:pt x="210836" y="53482"/>
                  <a:pt x="79548" y="12001"/>
                  <a:pt x="43543" y="0"/>
                </a:cubicBezTo>
                <a:cubicBezTo>
                  <a:pt x="28868" y="22014"/>
                  <a:pt x="0" y="57042"/>
                  <a:pt x="0" y="87086"/>
                </a:cubicBezTo>
                <a:cubicBezTo>
                  <a:pt x="0" y="102385"/>
                  <a:pt x="9677" y="116114"/>
                  <a:pt x="14515" y="130628"/>
                </a:cubicBezTo>
                <a:cubicBezTo>
                  <a:pt x="29029" y="125790"/>
                  <a:pt x="47239" y="126932"/>
                  <a:pt x="58057" y="116114"/>
                </a:cubicBezTo>
                <a:cubicBezTo>
                  <a:pt x="106438" y="67733"/>
                  <a:pt x="29030" y="58056"/>
                  <a:pt x="116115" y="87086"/>
                </a:cubicBezTo>
                <a:cubicBezTo>
                  <a:pt x="120953" y="101600"/>
                  <a:pt x="126426" y="115918"/>
                  <a:pt x="130629" y="130628"/>
                </a:cubicBezTo>
                <a:cubicBezTo>
                  <a:pt x="136109" y="149809"/>
                  <a:pt x="134078" y="172088"/>
                  <a:pt x="145143" y="188686"/>
                </a:cubicBezTo>
                <a:cubicBezTo>
                  <a:pt x="154819" y="203200"/>
                  <a:pt x="172746" y="210629"/>
                  <a:pt x="188686" y="217714"/>
                </a:cubicBezTo>
                <a:cubicBezTo>
                  <a:pt x="257444" y="248273"/>
                  <a:pt x="248797" y="246743"/>
                  <a:pt x="290286" y="24674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353002" y="533401"/>
            <a:ext cx="2314999" cy="2256903"/>
          </a:xfrm>
          <a:custGeom>
            <a:avLst/>
            <a:gdLst>
              <a:gd name="connsiteX0" fmla="*/ 0 w 2314999"/>
              <a:gd name="connsiteY0" fmla="*/ 2256903 h 2256903"/>
              <a:gd name="connsiteX1" fmla="*/ 14514 w 2314999"/>
              <a:gd name="connsiteY1" fmla="*/ 2155303 h 2256903"/>
              <a:gd name="connsiteX2" fmla="*/ 72571 w 2314999"/>
              <a:gd name="connsiteY2" fmla="*/ 2068217 h 2256903"/>
              <a:gd name="connsiteX3" fmla="*/ 116114 w 2314999"/>
              <a:gd name="connsiteY3" fmla="*/ 1981131 h 2256903"/>
              <a:gd name="connsiteX4" fmla="*/ 145143 w 2314999"/>
              <a:gd name="connsiteY4" fmla="*/ 1835989 h 2256903"/>
              <a:gd name="connsiteX5" fmla="*/ 174171 w 2314999"/>
              <a:gd name="connsiteY5" fmla="*/ 1748903 h 2256903"/>
              <a:gd name="connsiteX6" fmla="*/ 188686 w 2314999"/>
              <a:gd name="connsiteY6" fmla="*/ 1690846 h 2256903"/>
              <a:gd name="connsiteX7" fmla="*/ 203200 w 2314999"/>
              <a:gd name="connsiteY7" fmla="*/ 1647303 h 2256903"/>
              <a:gd name="connsiteX8" fmla="*/ 217714 w 2314999"/>
              <a:gd name="connsiteY8" fmla="*/ 1574731 h 2256903"/>
              <a:gd name="connsiteX9" fmla="*/ 246743 w 2314999"/>
              <a:gd name="connsiteY9" fmla="*/ 1487646 h 2256903"/>
              <a:gd name="connsiteX10" fmla="*/ 261257 w 2314999"/>
              <a:gd name="connsiteY10" fmla="*/ 1444103 h 2256903"/>
              <a:gd name="connsiteX11" fmla="*/ 275771 w 2314999"/>
              <a:gd name="connsiteY11" fmla="*/ 1386046 h 2256903"/>
              <a:gd name="connsiteX12" fmla="*/ 333829 w 2314999"/>
              <a:gd name="connsiteY12" fmla="*/ 1240903 h 2256903"/>
              <a:gd name="connsiteX13" fmla="*/ 391886 w 2314999"/>
              <a:gd name="connsiteY13" fmla="*/ 1153817 h 2256903"/>
              <a:gd name="connsiteX14" fmla="*/ 435429 w 2314999"/>
              <a:gd name="connsiteY14" fmla="*/ 1110274 h 2256903"/>
              <a:gd name="connsiteX15" fmla="*/ 493486 w 2314999"/>
              <a:gd name="connsiteY15" fmla="*/ 1023189 h 2256903"/>
              <a:gd name="connsiteX16" fmla="*/ 522514 w 2314999"/>
              <a:gd name="connsiteY16" fmla="*/ 965131 h 2256903"/>
              <a:gd name="connsiteX17" fmla="*/ 566057 w 2314999"/>
              <a:gd name="connsiteY17" fmla="*/ 921589 h 2256903"/>
              <a:gd name="connsiteX18" fmla="*/ 595086 w 2314999"/>
              <a:gd name="connsiteY18" fmla="*/ 878046 h 2256903"/>
              <a:gd name="connsiteX19" fmla="*/ 682171 w 2314999"/>
              <a:gd name="connsiteY19" fmla="*/ 790960 h 2256903"/>
              <a:gd name="connsiteX20" fmla="*/ 725714 w 2314999"/>
              <a:gd name="connsiteY20" fmla="*/ 747417 h 2256903"/>
              <a:gd name="connsiteX21" fmla="*/ 769257 w 2314999"/>
              <a:gd name="connsiteY21" fmla="*/ 703874 h 2256903"/>
              <a:gd name="connsiteX22" fmla="*/ 870857 w 2314999"/>
              <a:gd name="connsiteY22" fmla="*/ 631303 h 2256903"/>
              <a:gd name="connsiteX23" fmla="*/ 943429 w 2314999"/>
              <a:gd name="connsiteY23" fmla="*/ 573246 h 2256903"/>
              <a:gd name="connsiteX24" fmla="*/ 1074057 w 2314999"/>
              <a:gd name="connsiteY24" fmla="*/ 500674 h 2256903"/>
              <a:gd name="connsiteX25" fmla="*/ 1117600 w 2314999"/>
              <a:gd name="connsiteY25" fmla="*/ 457131 h 2256903"/>
              <a:gd name="connsiteX26" fmla="*/ 1248229 w 2314999"/>
              <a:gd name="connsiteY26" fmla="*/ 413589 h 2256903"/>
              <a:gd name="connsiteX27" fmla="*/ 1306286 w 2314999"/>
              <a:gd name="connsiteY27" fmla="*/ 384560 h 2256903"/>
              <a:gd name="connsiteX28" fmla="*/ 1349829 w 2314999"/>
              <a:gd name="connsiteY28" fmla="*/ 355531 h 2256903"/>
              <a:gd name="connsiteX29" fmla="*/ 1451429 w 2314999"/>
              <a:gd name="connsiteY29" fmla="*/ 326503 h 2256903"/>
              <a:gd name="connsiteX30" fmla="*/ 1596571 w 2314999"/>
              <a:gd name="connsiteY30" fmla="*/ 282960 h 2256903"/>
              <a:gd name="connsiteX31" fmla="*/ 1785257 w 2314999"/>
              <a:gd name="connsiteY31" fmla="*/ 268446 h 2256903"/>
              <a:gd name="connsiteX32" fmla="*/ 1915886 w 2314999"/>
              <a:gd name="connsiteY32" fmla="*/ 239417 h 2256903"/>
              <a:gd name="connsiteX33" fmla="*/ 1959429 w 2314999"/>
              <a:gd name="connsiteY33" fmla="*/ 224903 h 2256903"/>
              <a:gd name="connsiteX34" fmla="*/ 2075543 w 2314999"/>
              <a:gd name="connsiteY34" fmla="*/ 195874 h 2256903"/>
              <a:gd name="connsiteX35" fmla="*/ 2119086 w 2314999"/>
              <a:gd name="connsiteY35" fmla="*/ 166846 h 2256903"/>
              <a:gd name="connsiteX36" fmla="*/ 2148114 w 2314999"/>
              <a:gd name="connsiteY36" fmla="*/ 123303 h 2256903"/>
              <a:gd name="connsiteX37" fmla="*/ 2162629 w 2314999"/>
              <a:gd name="connsiteY37" fmla="*/ 79760 h 2256903"/>
              <a:gd name="connsiteX38" fmla="*/ 2220686 w 2314999"/>
              <a:gd name="connsiteY38" fmla="*/ 94274 h 2256903"/>
              <a:gd name="connsiteX39" fmla="*/ 2235200 w 2314999"/>
              <a:gd name="connsiteY39" fmla="*/ 137817 h 2256903"/>
              <a:gd name="connsiteX40" fmla="*/ 2249714 w 2314999"/>
              <a:gd name="connsiteY40" fmla="*/ 253931 h 2256903"/>
              <a:gd name="connsiteX41" fmla="*/ 2278743 w 2314999"/>
              <a:gd name="connsiteY41" fmla="*/ 210389 h 2256903"/>
              <a:gd name="connsiteX42" fmla="*/ 2278743 w 2314999"/>
              <a:gd name="connsiteY42" fmla="*/ 21703 h 2256903"/>
              <a:gd name="connsiteX43" fmla="*/ 2235200 w 2314999"/>
              <a:gd name="connsiteY43" fmla="*/ 7189 h 2256903"/>
              <a:gd name="connsiteX44" fmla="*/ 2075543 w 2314999"/>
              <a:gd name="connsiteY44" fmla="*/ 21703 h 2256903"/>
              <a:gd name="connsiteX45" fmla="*/ 2104571 w 2314999"/>
              <a:gd name="connsiteY45" fmla="*/ 65246 h 2256903"/>
              <a:gd name="connsiteX46" fmla="*/ 2177143 w 2314999"/>
              <a:gd name="connsiteY46" fmla="*/ 65246 h 225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14999" h="2256903">
                <a:moveTo>
                  <a:pt x="0" y="2256903"/>
                </a:moveTo>
                <a:cubicBezTo>
                  <a:pt x="4838" y="2223036"/>
                  <a:pt x="2233" y="2187233"/>
                  <a:pt x="14514" y="2155303"/>
                </a:cubicBezTo>
                <a:cubicBezTo>
                  <a:pt x="27038" y="2122740"/>
                  <a:pt x="61538" y="2101315"/>
                  <a:pt x="72571" y="2068217"/>
                </a:cubicBezTo>
                <a:cubicBezTo>
                  <a:pt x="92602" y="2008125"/>
                  <a:pt x="78599" y="2037404"/>
                  <a:pt x="116114" y="1981131"/>
                </a:cubicBezTo>
                <a:cubicBezTo>
                  <a:pt x="125922" y="1922287"/>
                  <a:pt x="128905" y="1890116"/>
                  <a:pt x="145143" y="1835989"/>
                </a:cubicBezTo>
                <a:cubicBezTo>
                  <a:pt x="153935" y="1806681"/>
                  <a:pt x="164495" y="1777932"/>
                  <a:pt x="174171" y="1748903"/>
                </a:cubicBezTo>
                <a:cubicBezTo>
                  <a:pt x="180479" y="1729979"/>
                  <a:pt x="183206" y="1710026"/>
                  <a:pt x="188686" y="1690846"/>
                </a:cubicBezTo>
                <a:cubicBezTo>
                  <a:pt x="192889" y="1676135"/>
                  <a:pt x="199489" y="1662146"/>
                  <a:pt x="203200" y="1647303"/>
                </a:cubicBezTo>
                <a:cubicBezTo>
                  <a:pt x="209183" y="1623370"/>
                  <a:pt x="211223" y="1598531"/>
                  <a:pt x="217714" y="1574731"/>
                </a:cubicBezTo>
                <a:cubicBezTo>
                  <a:pt x="225765" y="1545211"/>
                  <a:pt x="237067" y="1516674"/>
                  <a:pt x="246743" y="1487646"/>
                </a:cubicBezTo>
                <a:cubicBezTo>
                  <a:pt x="251581" y="1473132"/>
                  <a:pt x="257546" y="1458946"/>
                  <a:pt x="261257" y="1444103"/>
                </a:cubicBezTo>
                <a:cubicBezTo>
                  <a:pt x="266095" y="1424751"/>
                  <a:pt x="270039" y="1405153"/>
                  <a:pt x="275771" y="1386046"/>
                </a:cubicBezTo>
                <a:cubicBezTo>
                  <a:pt x="292387" y="1330659"/>
                  <a:pt x="304731" y="1289400"/>
                  <a:pt x="333829" y="1240903"/>
                </a:cubicBezTo>
                <a:cubicBezTo>
                  <a:pt x="351779" y="1210987"/>
                  <a:pt x="367216" y="1178487"/>
                  <a:pt x="391886" y="1153817"/>
                </a:cubicBezTo>
                <a:lnTo>
                  <a:pt x="435429" y="1110274"/>
                </a:lnTo>
                <a:cubicBezTo>
                  <a:pt x="466564" y="1016867"/>
                  <a:pt x="425534" y="1118323"/>
                  <a:pt x="493486" y="1023189"/>
                </a:cubicBezTo>
                <a:cubicBezTo>
                  <a:pt x="506062" y="1005582"/>
                  <a:pt x="509938" y="982738"/>
                  <a:pt x="522514" y="965131"/>
                </a:cubicBezTo>
                <a:cubicBezTo>
                  <a:pt x="534445" y="948428"/>
                  <a:pt x="552916" y="937358"/>
                  <a:pt x="566057" y="921589"/>
                </a:cubicBezTo>
                <a:cubicBezTo>
                  <a:pt x="577225" y="908188"/>
                  <a:pt x="583497" y="891084"/>
                  <a:pt x="595086" y="878046"/>
                </a:cubicBezTo>
                <a:cubicBezTo>
                  <a:pt x="622360" y="847363"/>
                  <a:pt x="653143" y="819989"/>
                  <a:pt x="682171" y="790960"/>
                </a:cubicBezTo>
                <a:lnTo>
                  <a:pt x="725714" y="747417"/>
                </a:lnTo>
                <a:cubicBezTo>
                  <a:pt x="740228" y="732903"/>
                  <a:pt x="752836" y="716190"/>
                  <a:pt x="769257" y="703874"/>
                </a:cubicBezTo>
                <a:cubicBezTo>
                  <a:pt x="841269" y="649865"/>
                  <a:pt x="807186" y="673749"/>
                  <a:pt x="870857" y="631303"/>
                </a:cubicBezTo>
                <a:cubicBezTo>
                  <a:pt x="924495" y="550847"/>
                  <a:pt x="869197" y="614486"/>
                  <a:pt x="943429" y="573246"/>
                </a:cubicBezTo>
                <a:cubicBezTo>
                  <a:pt x="1093157" y="490064"/>
                  <a:pt x="975528" y="533519"/>
                  <a:pt x="1074057" y="500674"/>
                </a:cubicBezTo>
                <a:cubicBezTo>
                  <a:pt x="1088571" y="486160"/>
                  <a:pt x="1099657" y="467099"/>
                  <a:pt x="1117600" y="457131"/>
                </a:cubicBezTo>
                <a:cubicBezTo>
                  <a:pt x="1248274" y="384535"/>
                  <a:pt x="1161120" y="457144"/>
                  <a:pt x="1248229" y="413589"/>
                </a:cubicBezTo>
                <a:cubicBezTo>
                  <a:pt x="1267581" y="403913"/>
                  <a:pt x="1287500" y="395295"/>
                  <a:pt x="1306286" y="384560"/>
                </a:cubicBezTo>
                <a:cubicBezTo>
                  <a:pt x="1321432" y="375905"/>
                  <a:pt x="1334227" y="363332"/>
                  <a:pt x="1349829" y="355531"/>
                </a:cubicBezTo>
                <a:cubicBezTo>
                  <a:pt x="1373030" y="343930"/>
                  <a:pt x="1429726" y="332704"/>
                  <a:pt x="1451429" y="326503"/>
                </a:cubicBezTo>
                <a:cubicBezTo>
                  <a:pt x="1504867" y="311235"/>
                  <a:pt x="1534404" y="292285"/>
                  <a:pt x="1596571" y="282960"/>
                </a:cubicBezTo>
                <a:cubicBezTo>
                  <a:pt x="1658954" y="273602"/>
                  <a:pt x="1722362" y="273284"/>
                  <a:pt x="1785257" y="268446"/>
                </a:cubicBezTo>
                <a:cubicBezTo>
                  <a:pt x="1835135" y="258470"/>
                  <a:pt x="1868063" y="253081"/>
                  <a:pt x="1915886" y="239417"/>
                </a:cubicBezTo>
                <a:cubicBezTo>
                  <a:pt x="1930597" y="235214"/>
                  <a:pt x="1944586" y="228614"/>
                  <a:pt x="1959429" y="224903"/>
                </a:cubicBezTo>
                <a:cubicBezTo>
                  <a:pt x="1992560" y="216620"/>
                  <a:pt x="2042361" y="212465"/>
                  <a:pt x="2075543" y="195874"/>
                </a:cubicBezTo>
                <a:cubicBezTo>
                  <a:pt x="2091145" y="188073"/>
                  <a:pt x="2104572" y="176522"/>
                  <a:pt x="2119086" y="166846"/>
                </a:cubicBezTo>
                <a:cubicBezTo>
                  <a:pt x="2128762" y="152332"/>
                  <a:pt x="2140313" y="138905"/>
                  <a:pt x="2148114" y="123303"/>
                </a:cubicBezTo>
                <a:cubicBezTo>
                  <a:pt x="2154956" y="109619"/>
                  <a:pt x="2148424" y="85442"/>
                  <a:pt x="2162629" y="79760"/>
                </a:cubicBezTo>
                <a:cubicBezTo>
                  <a:pt x="2181150" y="72351"/>
                  <a:pt x="2201334" y="89436"/>
                  <a:pt x="2220686" y="94274"/>
                </a:cubicBezTo>
                <a:cubicBezTo>
                  <a:pt x="2225524" y="108788"/>
                  <a:pt x="2232463" y="122764"/>
                  <a:pt x="2235200" y="137817"/>
                </a:cubicBezTo>
                <a:cubicBezTo>
                  <a:pt x="2242177" y="176194"/>
                  <a:pt x="2229646" y="220484"/>
                  <a:pt x="2249714" y="253931"/>
                </a:cubicBezTo>
                <a:cubicBezTo>
                  <a:pt x="2258689" y="268889"/>
                  <a:pt x="2269067" y="224903"/>
                  <a:pt x="2278743" y="210389"/>
                </a:cubicBezTo>
                <a:cubicBezTo>
                  <a:pt x="2302270" y="139806"/>
                  <a:pt x="2314999" y="121408"/>
                  <a:pt x="2278743" y="21703"/>
                </a:cubicBezTo>
                <a:cubicBezTo>
                  <a:pt x="2273515" y="7325"/>
                  <a:pt x="2249714" y="12027"/>
                  <a:pt x="2235200" y="7189"/>
                </a:cubicBezTo>
                <a:cubicBezTo>
                  <a:pt x="2181981" y="12027"/>
                  <a:pt x="2124376" y="0"/>
                  <a:pt x="2075543" y="21703"/>
                </a:cubicBezTo>
                <a:cubicBezTo>
                  <a:pt x="2059603" y="28788"/>
                  <a:pt x="2088538" y="58374"/>
                  <a:pt x="2104571" y="65246"/>
                </a:cubicBezTo>
                <a:cubicBezTo>
                  <a:pt x="2126806" y="74775"/>
                  <a:pt x="2152952" y="65246"/>
                  <a:pt x="2177143" y="6524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982201" y="457201"/>
            <a:ext cx="317953" cy="310037"/>
          </a:xfrm>
          <a:custGeom>
            <a:avLst/>
            <a:gdLst>
              <a:gd name="connsiteX0" fmla="*/ 188686 w 317953"/>
              <a:gd name="connsiteY0" fmla="*/ 310037 h 310037"/>
              <a:gd name="connsiteX1" fmla="*/ 188686 w 317953"/>
              <a:gd name="connsiteY1" fmla="*/ 135866 h 310037"/>
              <a:gd name="connsiteX2" fmla="*/ 145143 w 317953"/>
              <a:gd name="connsiteY2" fmla="*/ 150380 h 310037"/>
              <a:gd name="connsiteX3" fmla="*/ 116114 w 317953"/>
              <a:gd name="connsiteY3" fmla="*/ 193923 h 310037"/>
              <a:gd name="connsiteX4" fmla="*/ 72571 w 317953"/>
              <a:gd name="connsiteY4" fmla="*/ 222951 h 310037"/>
              <a:gd name="connsiteX5" fmla="*/ 145143 w 317953"/>
              <a:gd name="connsiteY5" fmla="*/ 150380 h 310037"/>
              <a:gd name="connsiteX6" fmla="*/ 101600 w 317953"/>
              <a:gd name="connsiteY6" fmla="*/ 193923 h 310037"/>
              <a:gd name="connsiteX7" fmla="*/ 14514 w 317953"/>
              <a:gd name="connsiteY7" fmla="*/ 237466 h 310037"/>
              <a:gd name="connsiteX8" fmla="*/ 0 w 317953"/>
              <a:gd name="connsiteY8" fmla="*/ 193923 h 310037"/>
              <a:gd name="connsiteX9" fmla="*/ 14514 w 317953"/>
              <a:gd name="connsiteY9" fmla="*/ 121351 h 310037"/>
              <a:gd name="connsiteX10" fmla="*/ 72571 w 317953"/>
              <a:gd name="connsiteY10" fmla="*/ 34266 h 310037"/>
              <a:gd name="connsiteX11" fmla="*/ 116114 w 317953"/>
              <a:gd name="connsiteY11" fmla="*/ 19751 h 310037"/>
              <a:gd name="connsiteX12" fmla="*/ 290286 w 317953"/>
              <a:gd name="connsiteY12" fmla="*/ 34266 h 310037"/>
              <a:gd name="connsiteX13" fmla="*/ 275771 w 317953"/>
              <a:gd name="connsiteY13" fmla="*/ 135866 h 310037"/>
              <a:gd name="connsiteX14" fmla="*/ 232228 w 317953"/>
              <a:gd name="connsiteY14" fmla="*/ 121351 h 310037"/>
              <a:gd name="connsiteX15" fmla="*/ 159657 w 317953"/>
              <a:gd name="connsiteY15" fmla="*/ 135866 h 3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7953" h="310037">
                <a:moveTo>
                  <a:pt x="188686" y="310037"/>
                </a:moveTo>
                <a:cubicBezTo>
                  <a:pt x="209132" y="248698"/>
                  <a:pt x="227575" y="213643"/>
                  <a:pt x="188686" y="135866"/>
                </a:cubicBezTo>
                <a:cubicBezTo>
                  <a:pt x="181844" y="122182"/>
                  <a:pt x="159657" y="145542"/>
                  <a:pt x="145143" y="150380"/>
                </a:cubicBezTo>
                <a:cubicBezTo>
                  <a:pt x="135467" y="164894"/>
                  <a:pt x="128449" y="181588"/>
                  <a:pt x="116114" y="193923"/>
                </a:cubicBezTo>
                <a:cubicBezTo>
                  <a:pt x="103779" y="206258"/>
                  <a:pt x="84906" y="235286"/>
                  <a:pt x="72571" y="222951"/>
                </a:cubicBezTo>
                <a:lnTo>
                  <a:pt x="145143" y="150380"/>
                </a:lnTo>
                <a:cubicBezTo>
                  <a:pt x="145143" y="170906"/>
                  <a:pt x="117369" y="180782"/>
                  <a:pt x="101600" y="193923"/>
                </a:cubicBezTo>
                <a:cubicBezTo>
                  <a:pt x="64086" y="225184"/>
                  <a:pt x="58152" y="222919"/>
                  <a:pt x="14514" y="237466"/>
                </a:cubicBezTo>
                <a:cubicBezTo>
                  <a:pt x="9676" y="222952"/>
                  <a:pt x="0" y="209222"/>
                  <a:pt x="0" y="193923"/>
                </a:cubicBezTo>
                <a:cubicBezTo>
                  <a:pt x="0" y="169253"/>
                  <a:pt x="8531" y="145284"/>
                  <a:pt x="14514" y="121351"/>
                </a:cubicBezTo>
                <a:cubicBezTo>
                  <a:pt x="25166" y="78744"/>
                  <a:pt x="32101" y="61246"/>
                  <a:pt x="72571" y="34266"/>
                </a:cubicBezTo>
                <a:cubicBezTo>
                  <a:pt x="85301" y="25779"/>
                  <a:pt x="101600" y="24589"/>
                  <a:pt x="116114" y="19751"/>
                </a:cubicBezTo>
                <a:cubicBezTo>
                  <a:pt x="174171" y="24589"/>
                  <a:pt x="243170" y="0"/>
                  <a:pt x="290286" y="34266"/>
                </a:cubicBezTo>
                <a:cubicBezTo>
                  <a:pt x="317953" y="54388"/>
                  <a:pt x="294748" y="107401"/>
                  <a:pt x="275771" y="135866"/>
                </a:cubicBezTo>
                <a:cubicBezTo>
                  <a:pt x="267284" y="148596"/>
                  <a:pt x="246742" y="126189"/>
                  <a:pt x="232228" y="121351"/>
                </a:cubicBezTo>
                <a:lnTo>
                  <a:pt x="159657" y="135866"/>
                </a:ln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210801" y="838201"/>
            <a:ext cx="290331" cy="333829"/>
          </a:xfrm>
          <a:custGeom>
            <a:avLst/>
            <a:gdLst>
              <a:gd name="connsiteX0" fmla="*/ 0 w 290331"/>
              <a:gd name="connsiteY0" fmla="*/ 0 h 333829"/>
              <a:gd name="connsiteX1" fmla="*/ 43543 w 290331"/>
              <a:gd name="connsiteY1" fmla="*/ 14514 h 333829"/>
              <a:gd name="connsiteX2" fmla="*/ 72571 w 290331"/>
              <a:gd name="connsiteY2" fmla="*/ 58057 h 333829"/>
              <a:gd name="connsiteX3" fmla="*/ 116114 w 290331"/>
              <a:gd name="connsiteY3" fmla="*/ 87086 h 333829"/>
              <a:gd name="connsiteX4" fmla="*/ 145143 w 290331"/>
              <a:gd name="connsiteY4" fmla="*/ 130629 h 333829"/>
              <a:gd name="connsiteX5" fmla="*/ 188686 w 290331"/>
              <a:gd name="connsiteY5" fmla="*/ 217714 h 333829"/>
              <a:gd name="connsiteX6" fmla="*/ 145143 w 290331"/>
              <a:gd name="connsiteY6" fmla="*/ 246743 h 333829"/>
              <a:gd name="connsiteX7" fmla="*/ 87086 w 290331"/>
              <a:gd name="connsiteY7" fmla="*/ 232229 h 333829"/>
              <a:gd name="connsiteX8" fmla="*/ 116114 w 290331"/>
              <a:gd name="connsiteY8" fmla="*/ 333829 h 333829"/>
              <a:gd name="connsiteX9" fmla="*/ 232228 w 290331"/>
              <a:gd name="connsiteY9" fmla="*/ 319314 h 333829"/>
              <a:gd name="connsiteX10" fmla="*/ 232228 w 290331"/>
              <a:gd name="connsiteY10" fmla="*/ 174171 h 333829"/>
              <a:gd name="connsiteX11" fmla="*/ 203200 w 290331"/>
              <a:gd name="connsiteY11" fmla="*/ 203200 h 3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331" h="333829">
                <a:moveTo>
                  <a:pt x="0" y="0"/>
                </a:moveTo>
                <a:cubicBezTo>
                  <a:pt x="14514" y="4838"/>
                  <a:pt x="31596" y="4957"/>
                  <a:pt x="43543" y="14514"/>
                </a:cubicBezTo>
                <a:cubicBezTo>
                  <a:pt x="57164" y="25411"/>
                  <a:pt x="60236" y="45722"/>
                  <a:pt x="72571" y="58057"/>
                </a:cubicBezTo>
                <a:cubicBezTo>
                  <a:pt x="84906" y="70392"/>
                  <a:pt x="101600" y="77410"/>
                  <a:pt x="116114" y="87086"/>
                </a:cubicBezTo>
                <a:cubicBezTo>
                  <a:pt x="125790" y="101600"/>
                  <a:pt x="137342" y="115027"/>
                  <a:pt x="145143" y="130629"/>
                </a:cubicBezTo>
                <a:cubicBezTo>
                  <a:pt x="205235" y="250812"/>
                  <a:pt x="105492" y="92924"/>
                  <a:pt x="188686" y="217714"/>
                </a:cubicBezTo>
                <a:cubicBezTo>
                  <a:pt x="174172" y="227390"/>
                  <a:pt x="162412" y="244276"/>
                  <a:pt x="145143" y="246743"/>
                </a:cubicBezTo>
                <a:cubicBezTo>
                  <a:pt x="125396" y="249564"/>
                  <a:pt x="101191" y="218124"/>
                  <a:pt x="87086" y="232229"/>
                </a:cubicBezTo>
                <a:cubicBezTo>
                  <a:pt x="82530" y="236785"/>
                  <a:pt x="112764" y="323779"/>
                  <a:pt x="116114" y="333829"/>
                </a:cubicBezTo>
                <a:cubicBezTo>
                  <a:pt x="154819" y="328991"/>
                  <a:pt x="196012" y="333801"/>
                  <a:pt x="232228" y="319314"/>
                </a:cubicBezTo>
                <a:cubicBezTo>
                  <a:pt x="290331" y="296073"/>
                  <a:pt x="246795" y="192379"/>
                  <a:pt x="232228" y="174171"/>
                </a:cubicBezTo>
                <a:cubicBezTo>
                  <a:pt x="223680" y="163485"/>
                  <a:pt x="212876" y="193524"/>
                  <a:pt x="203200" y="203200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601200" y="457200"/>
            <a:ext cx="299308" cy="391886"/>
          </a:xfrm>
          <a:custGeom>
            <a:avLst/>
            <a:gdLst>
              <a:gd name="connsiteX0" fmla="*/ 85954 w 299308"/>
              <a:gd name="connsiteY0" fmla="*/ 391886 h 391886"/>
              <a:gd name="connsiteX1" fmla="*/ 129496 w 299308"/>
              <a:gd name="connsiteY1" fmla="*/ 348343 h 391886"/>
              <a:gd name="connsiteX2" fmla="*/ 158525 w 299308"/>
              <a:gd name="connsiteY2" fmla="*/ 261257 h 391886"/>
              <a:gd name="connsiteX3" fmla="*/ 144011 w 299308"/>
              <a:gd name="connsiteY3" fmla="*/ 145143 h 391886"/>
              <a:gd name="connsiteX4" fmla="*/ 100468 w 299308"/>
              <a:gd name="connsiteY4" fmla="*/ 159657 h 391886"/>
              <a:gd name="connsiteX5" fmla="*/ 71439 w 299308"/>
              <a:gd name="connsiteY5" fmla="*/ 203200 h 391886"/>
              <a:gd name="connsiteX6" fmla="*/ 27896 w 299308"/>
              <a:gd name="connsiteY6" fmla="*/ 188686 h 391886"/>
              <a:gd name="connsiteX7" fmla="*/ 27896 w 299308"/>
              <a:gd name="connsiteY7" fmla="*/ 58057 h 391886"/>
              <a:gd name="connsiteX8" fmla="*/ 71439 w 299308"/>
              <a:gd name="connsiteY8" fmla="*/ 29029 h 391886"/>
              <a:gd name="connsiteX9" fmla="*/ 158525 w 299308"/>
              <a:gd name="connsiteY9" fmla="*/ 0 h 391886"/>
              <a:gd name="connsiteX10" fmla="*/ 289154 w 299308"/>
              <a:gd name="connsiteY10" fmla="*/ 72572 h 391886"/>
              <a:gd name="connsiteX11" fmla="*/ 144011 w 299308"/>
              <a:gd name="connsiteY11" fmla="*/ 145143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308" h="391886">
                <a:moveTo>
                  <a:pt x="85954" y="391886"/>
                </a:moveTo>
                <a:cubicBezTo>
                  <a:pt x="100468" y="377372"/>
                  <a:pt x="119528" y="366286"/>
                  <a:pt x="129496" y="348343"/>
                </a:cubicBezTo>
                <a:cubicBezTo>
                  <a:pt x="144356" y="321595"/>
                  <a:pt x="158525" y="261257"/>
                  <a:pt x="158525" y="261257"/>
                </a:cubicBezTo>
                <a:cubicBezTo>
                  <a:pt x="153687" y="222552"/>
                  <a:pt x="163363" y="179010"/>
                  <a:pt x="144011" y="145143"/>
                </a:cubicBezTo>
                <a:cubicBezTo>
                  <a:pt x="136420" y="131859"/>
                  <a:pt x="112415" y="150100"/>
                  <a:pt x="100468" y="159657"/>
                </a:cubicBezTo>
                <a:cubicBezTo>
                  <a:pt x="86846" y="170554"/>
                  <a:pt x="81115" y="188686"/>
                  <a:pt x="71439" y="203200"/>
                </a:cubicBezTo>
                <a:cubicBezTo>
                  <a:pt x="56925" y="198362"/>
                  <a:pt x="38714" y="199504"/>
                  <a:pt x="27896" y="188686"/>
                </a:cubicBezTo>
                <a:cubicBezTo>
                  <a:pt x="0" y="160790"/>
                  <a:pt x="18708" y="76434"/>
                  <a:pt x="27896" y="58057"/>
                </a:cubicBezTo>
                <a:cubicBezTo>
                  <a:pt x="35697" y="42455"/>
                  <a:pt x="55499" y="36114"/>
                  <a:pt x="71439" y="29029"/>
                </a:cubicBezTo>
                <a:cubicBezTo>
                  <a:pt x="99401" y="16602"/>
                  <a:pt x="158525" y="0"/>
                  <a:pt x="158525" y="0"/>
                </a:cubicBezTo>
                <a:cubicBezTo>
                  <a:pt x="265084" y="35520"/>
                  <a:pt x="223974" y="7392"/>
                  <a:pt x="289154" y="72572"/>
                </a:cubicBezTo>
                <a:cubicBezTo>
                  <a:pt x="266099" y="187840"/>
                  <a:pt x="299308" y="145143"/>
                  <a:pt x="144011" y="14514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753600" y="914400"/>
            <a:ext cx="304800" cy="304800"/>
          </a:xfrm>
          <a:custGeom>
            <a:avLst/>
            <a:gdLst>
              <a:gd name="connsiteX0" fmla="*/ 0 w 304800"/>
              <a:gd name="connsiteY0" fmla="*/ 14515 h 304800"/>
              <a:gd name="connsiteX1" fmla="*/ 43543 w 304800"/>
              <a:gd name="connsiteY1" fmla="*/ 0 h 304800"/>
              <a:gd name="connsiteX2" fmla="*/ 130629 w 304800"/>
              <a:gd name="connsiteY2" fmla="*/ 43543 h 304800"/>
              <a:gd name="connsiteX3" fmla="*/ 174172 w 304800"/>
              <a:gd name="connsiteY3" fmla="*/ 203200 h 304800"/>
              <a:gd name="connsiteX4" fmla="*/ 101600 w 304800"/>
              <a:gd name="connsiteY4" fmla="*/ 217715 h 304800"/>
              <a:gd name="connsiteX5" fmla="*/ 130629 w 304800"/>
              <a:gd name="connsiteY5" fmla="*/ 261257 h 304800"/>
              <a:gd name="connsiteX6" fmla="*/ 217715 w 304800"/>
              <a:gd name="connsiteY6" fmla="*/ 304800 h 304800"/>
              <a:gd name="connsiteX7" fmla="*/ 261257 w 304800"/>
              <a:gd name="connsiteY7" fmla="*/ 290286 h 304800"/>
              <a:gd name="connsiteX8" fmla="*/ 304800 w 304800"/>
              <a:gd name="connsiteY8" fmla="*/ 203200 h 304800"/>
              <a:gd name="connsiteX9" fmla="*/ 290286 w 304800"/>
              <a:gd name="connsiteY9" fmla="*/ 130629 h 304800"/>
              <a:gd name="connsiteX10" fmla="*/ 203200 w 304800"/>
              <a:gd name="connsiteY10" fmla="*/ 130629 h 304800"/>
              <a:gd name="connsiteX11" fmla="*/ 188686 w 304800"/>
              <a:gd name="connsiteY11" fmla="*/ 174172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800" h="304800">
                <a:moveTo>
                  <a:pt x="0" y="14515"/>
                </a:moveTo>
                <a:cubicBezTo>
                  <a:pt x="14514" y="9677"/>
                  <a:pt x="28243" y="0"/>
                  <a:pt x="43543" y="0"/>
                </a:cubicBezTo>
                <a:cubicBezTo>
                  <a:pt x="73587" y="0"/>
                  <a:pt x="108615" y="28868"/>
                  <a:pt x="130629" y="43543"/>
                </a:cubicBezTo>
                <a:cubicBezTo>
                  <a:pt x="154046" y="78668"/>
                  <a:pt x="229698" y="147674"/>
                  <a:pt x="174172" y="203200"/>
                </a:cubicBezTo>
                <a:cubicBezTo>
                  <a:pt x="156728" y="220644"/>
                  <a:pt x="125791" y="212877"/>
                  <a:pt x="101600" y="217715"/>
                </a:cubicBezTo>
                <a:cubicBezTo>
                  <a:pt x="111276" y="232229"/>
                  <a:pt x="118294" y="248922"/>
                  <a:pt x="130629" y="261257"/>
                </a:cubicBezTo>
                <a:cubicBezTo>
                  <a:pt x="158767" y="289395"/>
                  <a:pt x="182299" y="292995"/>
                  <a:pt x="217715" y="304800"/>
                </a:cubicBezTo>
                <a:cubicBezTo>
                  <a:pt x="232229" y="299962"/>
                  <a:pt x="249310" y="299843"/>
                  <a:pt x="261257" y="290286"/>
                </a:cubicBezTo>
                <a:cubicBezTo>
                  <a:pt x="286837" y="269822"/>
                  <a:pt x="295238" y="231885"/>
                  <a:pt x="304800" y="203200"/>
                </a:cubicBezTo>
                <a:cubicBezTo>
                  <a:pt x="299962" y="179010"/>
                  <a:pt x="303970" y="151155"/>
                  <a:pt x="290286" y="130629"/>
                </a:cubicBezTo>
                <a:cubicBezTo>
                  <a:pt x="269175" y="98962"/>
                  <a:pt x="224311" y="123592"/>
                  <a:pt x="203200" y="130629"/>
                </a:cubicBezTo>
                <a:lnTo>
                  <a:pt x="188686" y="174172"/>
                </a:ln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38401" y="4701186"/>
            <a:ext cx="7257143" cy="2156815"/>
          </a:xfrm>
          <a:custGeom>
            <a:avLst/>
            <a:gdLst>
              <a:gd name="connsiteX0" fmla="*/ 261257 w 7257143"/>
              <a:gd name="connsiteY0" fmla="*/ 2135044 h 2156815"/>
              <a:gd name="connsiteX1" fmla="*/ 333829 w 7257143"/>
              <a:gd name="connsiteY1" fmla="*/ 2004415 h 2156815"/>
              <a:gd name="connsiteX2" fmla="*/ 377371 w 7257143"/>
              <a:gd name="connsiteY2" fmla="*/ 1946358 h 2156815"/>
              <a:gd name="connsiteX3" fmla="*/ 449943 w 7257143"/>
              <a:gd name="connsiteY3" fmla="*/ 1902815 h 2156815"/>
              <a:gd name="connsiteX4" fmla="*/ 493486 w 7257143"/>
              <a:gd name="connsiteY4" fmla="*/ 1873786 h 2156815"/>
              <a:gd name="connsiteX5" fmla="*/ 595086 w 7257143"/>
              <a:gd name="connsiteY5" fmla="*/ 1830244 h 2156815"/>
              <a:gd name="connsiteX6" fmla="*/ 638629 w 7257143"/>
              <a:gd name="connsiteY6" fmla="*/ 1801215 h 2156815"/>
              <a:gd name="connsiteX7" fmla="*/ 740229 w 7257143"/>
              <a:gd name="connsiteY7" fmla="*/ 1772186 h 2156815"/>
              <a:gd name="connsiteX8" fmla="*/ 827314 w 7257143"/>
              <a:gd name="connsiteY8" fmla="*/ 1743158 h 2156815"/>
              <a:gd name="connsiteX9" fmla="*/ 1059543 w 7257143"/>
              <a:gd name="connsiteY9" fmla="*/ 1714129 h 2156815"/>
              <a:gd name="connsiteX10" fmla="*/ 1451429 w 7257143"/>
              <a:gd name="connsiteY10" fmla="*/ 1670586 h 2156815"/>
              <a:gd name="connsiteX11" fmla="*/ 2075543 w 7257143"/>
              <a:gd name="connsiteY11" fmla="*/ 1685101 h 2156815"/>
              <a:gd name="connsiteX12" fmla="*/ 2278743 w 7257143"/>
              <a:gd name="connsiteY12" fmla="*/ 1728644 h 2156815"/>
              <a:gd name="connsiteX13" fmla="*/ 2365829 w 7257143"/>
              <a:gd name="connsiteY13" fmla="*/ 1757672 h 2156815"/>
              <a:gd name="connsiteX14" fmla="*/ 2467429 w 7257143"/>
              <a:gd name="connsiteY14" fmla="*/ 1786701 h 2156815"/>
              <a:gd name="connsiteX15" fmla="*/ 2525486 w 7257143"/>
              <a:gd name="connsiteY15" fmla="*/ 1830244 h 2156815"/>
              <a:gd name="connsiteX16" fmla="*/ 2612571 w 7257143"/>
              <a:gd name="connsiteY16" fmla="*/ 1859272 h 2156815"/>
              <a:gd name="connsiteX17" fmla="*/ 2656114 w 7257143"/>
              <a:gd name="connsiteY17" fmla="*/ 1844758 h 2156815"/>
              <a:gd name="connsiteX18" fmla="*/ 2641600 w 7257143"/>
              <a:gd name="connsiteY18" fmla="*/ 1801215 h 2156815"/>
              <a:gd name="connsiteX19" fmla="*/ 2510971 w 7257143"/>
              <a:gd name="connsiteY19" fmla="*/ 1757672 h 2156815"/>
              <a:gd name="connsiteX20" fmla="*/ 2554514 w 7257143"/>
              <a:gd name="connsiteY20" fmla="*/ 1714129 h 2156815"/>
              <a:gd name="connsiteX21" fmla="*/ 2656114 w 7257143"/>
              <a:gd name="connsiteY21" fmla="*/ 1685101 h 2156815"/>
              <a:gd name="connsiteX22" fmla="*/ 2699657 w 7257143"/>
              <a:gd name="connsiteY22" fmla="*/ 1656072 h 2156815"/>
              <a:gd name="connsiteX23" fmla="*/ 2786743 w 7257143"/>
              <a:gd name="connsiteY23" fmla="*/ 1641558 h 2156815"/>
              <a:gd name="connsiteX24" fmla="*/ 2844800 w 7257143"/>
              <a:gd name="connsiteY24" fmla="*/ 1627044 h 2156815"/>
              <a:gd name="connsiteX25" fmla="*/ 4034971 w 7257143"/>
              <a:gd name="connsiteY25" fmla="*/ 1612529 h 2156815"/>
              <a:gd name="connsiteX26" fmla="*/ 4078514 w 7257143"/>
              <a:gd name="connsiteY26" fmla="*/ 1583501 h 2156815"/>
              <a:gd name="connsiteX27" fmla="*/ 4151086 w 7257143"/>
              <a:gd name="connsiteY27" fmla="*/ 1496415 h 2156815"/>
              <a:gd name="connsiteX28" fmla="*/ 4238171 w 7257143"/>
              <a:gd name="connsiteY28" fmla="*/ 1438358 h 2156815"/>
              <a:gd name="connsiteX29" fmla="*/ 4281714 w 7257143"/>
              <a:gd name="connsiteY29" fmla="*/ 1409329 h 2156815"/>
              <a:gd name="connsiteX30" fmla="*/ 4325257 w 7257143"/>
              <a:gd name="connsiteY30" fmla="*/ 1380301 h 2156815"/>
              <a:gd name="connsiteX31" fmla="*/ 4397829 w 7257143"/>
              <a:gd name="connsiteY31" fmla="*/ 1365786 h 2156815"/>
              <a:gd name="connsiteX32" fmla="*/ 4484914 w 7257143"/>
              <a:gd name="connsiteY32" fmla="*/ 1336758 h 2156815"/>
              <a:gd name="connsiteX33" fmla="*/ 5617029 w 7257143"/>
              <a:gd name="connsiteY33" fmla="*/ 1322244 h 2156815"/>
              <a:gd name="connsiteX34" fmla="*/ 5675086 w 7257143"/>
              <a:gd name="connsiteY34" fmla="*/ 1307729 h 2156815"/>
              <a:gd name="connsiteX35" fmla="*/ 5762171 w 7257143"/>
              <a:gd name="connsiteY35" fmla="*/ 1278701 h 2156815"/>
              <a:gd name="connsiteX36" fmla="*/ 5834743 w 7257143"/>
              <a:gd name="connsiteY36" fmla="*/ 1264186 h 2156815"/>
              <a:gd name="connsiteX37" fmla="*/ 6023429 w 7257143"/>
              <a:gd name="connsiteY37" fmla="*/ 1206129 h 2156815"/>
              <a:gd name="connsiteX38" fmla="*/ 6081486 w 7257143"/>
              <a:gd name="connsiteY38" fmla="*/ 1177101 h 2156815"/>
              <a:gd name="connsiteX39" fmla="*/ 6125029 w 7257143"/>
              <a:gd name="connsiteY39" fmla="*/ 1162586 h 2156815"/>
              <a:gd name="connsiteX40" fmla="*/ 6183086 w 7257143"/>
              <a:gd name="connsiteY40" fmla="*/ 1133558 h 2156815"/>
              <a:gd name="connsiteX41" fmla="*/ 6241143 w 7257143"/>
              <a:gd name="connsiteY41" fmla="*/ 1075501 h 2156815"/>
              <a:gd name="connsiteX42" fmla="*/ 6342743 w 7257143"/>
              <a:gd name="connsiteY42" fmla="*/ 1031958 h 2156815"/>
              <a:gd name="connsiteX43" fmla="*/ 6458857 w 7257143"/>
              <a:gd name="connsiteY43" fmla="*/ 915844 h 2156815"/>
              <a:gd name="connsiteX44" fmla="*/ 6502400 w 7257143"/>
              <a:gd name="connsiteY44" fmla="*/ 872301 h 2156815"/>
              <a:gd name="connsiteX45" fmla="*/ 6604000 w 7257143"/>
              <a:gd name="connsiteY45" fmla="*/ 756186 h 2156815"/>
              <a:gd name="connsiteX46" fmla="*/ 6734629 w 7257143"/>
              <a:gd name="connsiteY46" fmla="*/ 625558 h 2156815"/>
              <a:gd name="connsiteX47" fmla="*/ 6792686 w 7257143"/>
              <a:gd name="connsiteY47" fmla="*/ 582015 h 2156815"/>
              <a:gd name="connsiteX48" fmla="*/ 6850743 w 7257143"/>
              <a:gd name="connsiteY48" fmla="*/ 552986 h 2156815"/>
              <a:gd name="connsiteX49" fmla="*/ 6937829 w 7257143"/>
              <a:gd name="connsiteY49" fmla="*/ 480415 h 2156815"/>
              <a:gd name="connsiteX50" fmla="*/ 6995886 w 7257143"/>
              <a:gd name="connsiteY50" fmla="*/ 465901 h 2156815"/>
              <a:gd name="connsiteX51" fmla="*/ 7053943 w 7257143"/>
              <a:gd name="connsiteY51" fmla="*/ 436872 h 2156815"/>
              <a:gd name="connsiteX52" fmla="*/ 7097486 w 7257143"/>
              <a:gd name="connsiteY52" fmla="*/ 422358 h 2156815"/>
              <a:gd name="connsiteX53" fmla="*/ 7155543 w 7257143"/>
              <a:gd name="connsiteY53" fmla="*/ 364301 h 2156815"/>
              <a:gd name="connsiteX54" fmla="*/ 7213600 w 7257143"/>
              <a:gd name="connsiteY54" fmla="*/ 277215 h 2156815"/>
              <a:gd name="connsiteX55" fmla="*/ 7242629 w 7257143"/>
              <a:gd name="connsiteY55" fmla="*/ 190129 h 2156815"/>
              <a:gd name="connsiteX56" fmla="*/ 7257143 w 7257143"/>
              <a:gd name="connsiteY56" fmla="*/ 146586 h 2156815"/>
              <a:gd name="connsiteX57" fmla="*/ 7228114 w 7257143"/>
              <a:gd name="connsiteY57" fmla="*/ 15958 h 2156815"/>
              <a:gd name="connsiteX58" fmla="*/ 7170057 w 7257143"/>
              <a:gd name="connsiteY58" fmla="*/ 30472 h 2156815"/>
              <a:gd name="connsiteX59" fmla="*/ 7155543 w 7257143"/>
              <a:gd name="connsiteY59" fmla="*/ 117558 h 2156815"/>
              <a:gd name="connsiteX60" fmla="*/ 7141029 w 7257143"/>
              <a:gd name="connsiteY60" fmla="*/ 190129 h 2156815"/>
              <a:gd name="connsiteX61" fmla="*/ 7082971 w 7257143"/>
              <a:gd name="connsiteY61" fmla="*/ 277215 h 2156815"/>
              <a:gd name="connsiteX62" fmla="*/ 7024914 w 7257143"/>
              <a:gd name="connsiteY62" fmla="*/ 320758 h 2156815"/>
              <a:gd name="connsiteX63" fmla="*/ 6981371 w 7257143"/>
              <a:gd name="connsiteY63" fmla="*/ 335272 h 2156815"/>
              <a:gd name="connsiteX64" fmla="*/ 6574971 w 7257143"/>
              <a:gd name="connsiteY64" fmla="*/ 349786 h 2156815"/>
              <a:gd name="connsiteX65" fmla="*/ 6516914 w 7257143"/>
              <a:gd name="connsiteY65" fmla="*/ 393329 h 2156815"/>
              <a:gd name="connsiteX66" fmla="*/ 6473371 w 7257143"/>
              <a:gd name="connsiteY66" fmla="*/ 407844 h 2156815"/>
              <a:gd name="connsiteX67" fmla="*/ 6429829 w 7257143"/>
              <a:gd name="connsiteY67" fmla="*/ 436872 h 2156815"/>
              <a:gd name="connsiteX68" fmla="*/ 6400800 w 7257143"/>
              <a:gd name="connsiteY68" fmla="*/ 393329 h 2156815"/>
              <a:gd name="connsiteX69" fmla="*/ 6371771 w 7257143"/>
              <a:gd name="connsiteY69" fmla="*/ 233672 h 2156815"/>
              <a:gd name="connsiteX70" fmla="*/ 6328229 w 7257143"/>
              <a:gd name="connsiteY70" fmla="*/ 262701 h 2156815"/>
              <a:gd name="connsiteX71" fmla="*/ 6313714 w 7257143"/>
              <a:gd name="connsiteY71" fmla="*/ 523958 h 2156815"/>
              <a:gd name="connsiteX72" fmla="*/ 6342743 w 7257143"/>
              <a:gd name="connsiteY72" fmla="*/ 567501 h 2156815"/>
              <a:gd name="connsiteX73" fmla="*/ 6386286 w 7257143"/>
              <a:gd name="connsiteY73" fmla="*/ 712644 h 2156815"/>
              <a:gd name="connsiteX74" fmla="*/ 6371771 w 7257143"/>
              <a:gd name="connsiteY74" fmla="*/ 785215 h 2156815"/>
              <a:gd name="connsiteX75" fmla="*/ 6328229 w 7257143"/>
              <a:gd name="connsiteY75" fmla="*/ 799729 h 2156815"/>
              <a:gd name="connsiteX76" fmla="*/ 6154057 w 7257143"/>
              <a:gd name="connsiteY76" fmla="*/ 814244 h 2156815"/>
              <a:gd name="connsiteX77" fmla="*/ 6023429 w 7257143"/>
              <a:gd name="connsiteY77" fmla="*/ 857786 h 2156815"/>
              <a:gd name="connsiteX78" fmla="*/ 5979886 w 7257143"/>
              <a:gd name="connsiteY78" fmla="*/ 872301 h 2156815"/>
              <a:gd name="connsiteX79" fmla="*/ 5892800 w 7257143"/>
              <a:gd name="connsiteY79" fmla="*/ 930358 h 2156815"/>
              <a:gd name="connsiteX80" fmla="*/ 5834743 w 7257143"/>
              <a:gd name="connsiteY80" fmla="*/ 959386 h 2156815"/>
              <a:gd name="connsiteX81" fmla="*/ 5791200 w 7257143"/>
              <a:gd name="connsiteY81" fmla="*/ 973901 h 2156815"/>
              <a:gd name="connsiteX82" fmla="*/ 5747657 w 7257143"/>
              <a:gd name="connsiteY82" fmla="*/ 1002929 h 2156815"/>
              <a:gd name="connsiteX83" fmla="*/ 5660571 w 7257143"/>
              <a:gd name="connsiteY83" fmla="*/ 1017444 h 2156815"/>
              <a:gd name="connsiteX84" fmla="*/ 5617029 w 7257143"/>
              <a:gd name="connsiteY84" fmla="*/ 1046472 h 2156815"/>
              <a:gd name="connsiteX85" fmla="*/ 5442857 w 7257143"/>
              <a:gd name="connsiteY85" fmla="*/ 1075501 h 2156815"/>
              <a:gd name="connsiteX86" fmla="*/ 5355771 w 7257143"/>
              <a:gd name="connsiteY86" fmla="*/ 1104529 h 2156815"/>
              <a:gd name="connsiteX87" fmla="*/ 5109029 w 7257143"/>
              <a:gd name="connsiteY87" fmla="*/ 1133558 h 2156815"/>
              <a:gd name="connsiteX88" fmla="*/ 4789714 w 7257143"/>
              <a:gd name="connsiteY88" fmla="*/ 1104529 h 2156815"/>
              <a:gd name="connsiteX89" fmla="*/ 4702629 w 7257143"/>
              <a:gd name="connsiteY89" fmla="*/ 1046472 h 2156815"/>
              <a:gd name="connsiteX90" fmla="*/ 4572000 w 7257143"/>
              <a:gd name="connsiteY90" fmla="*/ 1060986 h 2156815"/>
              <a:gd name="connsiteX91" fmla="*/ 4586514 w 7257143"/>
              <a:gd name="connsiteY91" fmla="*/ 1104529 h 2156815"/>
              <a:gd name="connsiteX92" fmla="*/ 4644571 w 7257143"/>
              <a:gd name="connsiteY92" fmla="*/ 1133558 h 2156815"/>
              <a:gd name="connsiteX93" fmla="*/ 4528457 w 7257143"/>
              <a:gd name="connsiteY93" fmla="*/ 1162586 h 2156815"/>
              <a:gd name="connsiteX94" fmla="*/ 4499429 w 7257143"/>
              <a:gd name="connsiteY94" fmla="*/ 1206129 h 2156815"/>
              <a:gd name="connsiteX95" fmla="*/ 4426857 w 7257143"/>
              <a:gd name="connsiteY95" fmla="*/ 1220644 h 2156815"/>
              <a:gd name="connsiteX96" fmla="*/ 4368800 w 7257143"/>
              <a:gd name="connsiteY96" fmla="*/ 1235158 h 2156815"/>
              <a:gd name="connsiteX97" fmla="*/ 4238171 w 7257143"/>
              <a:gd name="connsiteY97" fmla="*/ 1278701 h 2156815"/>
              <a:gd name="connsiteX98" fmla="*/ 4136571 w 7257143"/>
              <a:gd name="connsiteY98" fmla="*/ 1307729 h 2156815"/>
              <a:gd name="connsiteX99" fmla="*/ 4034971 w 7257143"/>
              <a:gd name="connsiteY99" fmla="*/ 1351272 h 2156815"/>
              <a:gd name="connsiteX100" fmla="*/ 3889829 w 7257143"/>
              <a:gd name="connsiteY100" fmla="*/ 1394815 h 2156815"/>
              <a:gd name="connsiteX101" fmla="*/ 3846286 w 7257143"/>
              <a:gd name="connsiteY101" fmla="*/ 1409329 h 2156815"/>
              <a:gd name="connsiteX102" fmla="*/ 3657600 w 7257143"/>
              <a:gd name="connsiteY102" fmla="*/ 1423844 h 2156815"/>
              <a:gd name="connsiteX103" fmla="*/ 3614057 w 7257143"/>
              <a:gd name="connsiteY103" fmla="*/ 1467386 h 2156815"/>
              <a:gd name="connsiteX104" fmla="*/ 3570514 w 7257143"/>
              <a:gd name="connsiteY104" fmla="*/ 1481901 h 2156815"/>
              <a:gd name="connsiteX105" fmla="*/ 3512457 w 7257143"/>
              <a:gd name="connsiteY105" fmla="*/ 1510929 h 2156815"/>
              <a:gd name="connsiteX106" fmla="*/ 3251200 w 7257143"/>
              <a:gd name="connsiteY106" fmla="*/ 1496415 h 2156815"/>
              <a:gd name="connsiteX107" fmla="*/ 3149600 w 7257143"/>
              <a:gd name="connsiteY107" fmla="*/ 1467386 h 2156815"/>
              <a:gd name="connsiteX108" fmla="*/ 2757714 w 7257143"/>
              <a:gd name="connsiteY108" fmla="*/ 1452872 h 2156815"/>
              <a:gd name="connsiteX109" fmla="*/ 2743200 w 7257143"/>
              <a:gd name="connsiteY109" fmla="*/ 1394815 h 2156815"/>
              <a:gd name="connsiteX110" fmla="*/ 2728686 w 7257143"/>
              <a:gd name="connsiteY110" fmla="*/ 857786 h 2156815"/>
              <a:gd name="connsiteX111" fmla="*/ 2554514 w 7257143"/>
              <a:gd name="connsiteY111" fmla="*/ 872301 h 2156815"/>
              <a:gd name="connsiteX112" fmla="*/ 2598057 w 7257143"/>
              <a:gd name="connsiteY112" fmla="*/ 1002929 h 2156815"/>
              <a:gd name="connsiteX113" fmla="*/ 2612571 w 7257143"/>
              <a:gd name="connsiteY113" fmla="*/ 1046472 h 2156815"/>
              <a:gd name="connsiteX114" fmla="*/ 2583543 w 7257143"/>
              <a:gd name="connsiteY114" fmla="*/ 1293215 h 2156815"/>
              <a:gd name="connsiteX115" fmla="*/ 2554514 w 7257143"/>
              <a:gd name="connsiteY115" fmla="*/ 1336758 h 2156815"/>
              <a:gd name="connsiteX116" fmla="*/ 2510971 w 7257143"/>
              <a:gd name="connsiteY116" fmla="*/ 1365786 h 2156815"/>
              <a:gd name="connsiteX117" fmla="*/ 2496457 w 7257143"/>
              <a:gd name="connsiteY117" fmla="*/ 1409329 h 2156815"/>
              <a:gd name="connsiteX118" fmla="*/ 2481943 w 7257143"/>
              <a:gd name="connsiteY118" fmla="*/ 1467386 h 2156815"/>
              <a:gd name="connsiteX119" fmla="*/ 2452914 w 7257143"/>
              <a:gd name="connsiteY119" fmla="*/ 1510929 h 2156815"/>
              <a:gd name="connsiteX120" fmla="*/ 2220686 w 7257143"/>
              <a:gd name="connsiteY120" fmla="*/ 1525444 h 2156815"/>
              <a:gd name="connsiteX121" fmla="*/ 2002971 w 7257143"/>
              <a:gd name="connsiteY121" fmla="*/ 1510929 h 2156815"/>
              <a:gd name="connsiteX122" fmla="*/ 1872343 w 7257143"/>
              <a:gd name="connsiteY122" fmla="*/ 1496415 h 2156815"/>
              <a:gd name="connsiteX123" fmla="*/ 1436914 w 7257143"/>
              <a:gd name="connsiteY123" fmla="*/ 1481901 h 2156815"/>
              <a:gd name="connsiteX124" fmla="*/ 1103086 w 7257143"/>
              <a:gd name="connsiteY124" fmla="*/ 1467386 h 2156815"/>
              <a:gd name="connsiteX125" fmla="*/ 972457 w 7257143"/>
              <a:gd name="connsiteY125" fmla="*/ 1496415 h 2156815"/>
              <a:gd name="connsiteX126" fmla="*/ 812800 w 7257143"/>
              <a:gd name="connsiteY126" fmla="*/ 1481901 h 2156815"/>
              <a:gd name="connsiteX127" fmla="*/ 769257 w 7257143"/>
              <a:gd name="connsiteY127" fmla="*/ 1452872 h 2156815"/>
              <a:gd name="connsiteX128" fmla="*/ 711200 w 7257143"/>
              <a:gd name="connsiteY128" fmla="*/ 1423844 h 2156815"/>
              <a:gd name="connsiteX129" fmla="*/ 653143 w 7257143"/>
              <a:gd name="connsiteY129" fmla="*/ 1336758 h 2156815"/>
              <a:gd name="connsiteX130" fmla="*/ 624114 w 7257143"/>
              <a:gd name="connsiteY130" fmla="*/ 1293215 h 2156815"/>
              <a:gd name="connsiteX131" fmla="*/ 595086 w 7257143"/>
              <a:gd name="connsiteY131" fmla="*/ 1177101 h 2156815"/>
              <a:gd name="connsiteX132" fmla="*/ 566057 w 7257143"/>
              <a:gd name="connsiteY132" fmla="*/ 886815 h 2156815"/>
              <a:gd name="connsiteX133" fmla="*/ 522514 w 7257143"/>
              <a:gd name="connsiteY133" fmla="*/ 901329 h 2156815"/>
              <a:gd name="connsiteX134" fmla="*/ 493486 w 7257143"/>
              <a:gd name="connsiteY134" fmla="*/ 988415 h 2156815"/>
              <a:gd name="connsiteX135" fmla="*/ 464457 w 7257143"/>
              <a:gd name="connsiteY135" fmla="*/ 1031958 h 2156815"/>
              <a:gd name="connsiteX136" fmla="*/ 449943 w 7257143"/>
              <a:gd name="connsiteY136" fmla="*/ 1075501 h 2156815"/>
              <a:gd name="connsiteX137" fmla="*/ 478971 w 7257143"/>
              <a:gd name="connsiteY137" fmla="*/ 1206129 h 2156815"/>
              <a:gd name="connsiteX138" fmla="*/ 580571 w 7257143"/>
              <a:gd name="connsiteY138" fmla="*/ 1351272 h 2156815"/>
              <a:gd name="connsiteX139" fmla="*/ 609600 w 7257143"/>
              <a:gd name="connsiteY139" fmla="*/ 1438358 h 2156815"/>
              <a:gd name="connsiteX140" fmla="*/ 624114 w 7257143"/>
              <a:gd name="connsiteY140" fmla="*/ 1481901 h 2156815"/>
              <a:gd name="connsiteX141" fmla="*/ 609600 w 7257143"/>
              <a:gd name="connsiteY141" fmla="*/ 1568986 h 2156815"/>
              <a:gd name="connsiteX142" fmla="*/ 537029 w 7257143"/>
              <a:gd name="connsiteY142" fmla="*/ 1583501 h 2156815"/>
              <a:gd name="connsiteX143" fmla="*/ 493486 w 7257143"/>
              <a:gd name="connsiteY143" fmla="*/ 1612529 h 2156815"/>
              <a:gd name="connsiteX144" fmla="*/ 406400 w 7257143"/>
              <a:gd name="connsiteY144" fmla="*/ 1656072 h 2156815"/>
              <a:gd name="connsiteX145" fmla="*/ 377371 w 7257143"/>
              <a:gd name="connsiteY145" fmla="*/ 1714129 h 2156815"/>
              <a:gd name="connsiteX146" fmla="*/ 290286 w 7257143"/>
              <a:gd name="connsiteY146" fmla="*/ 1786701 h 2156815"/>
              <a:gd name="connsiteX147" fmla="*/ 261257 w 7257143"/>
              <a:gd name="connsiteY147" fmla="*/ 1830244 h 2156815"/>
              <a:gd name="connsiteX148" fmla="*/ 217714 w 7257143"/>
              <a:gd name="connsiteY148" fmla="*/ 1873786 h 2156815"/>
              <a:gd name="connsiteX149" fmla="*/ 203200 w 7257143"/>
              <a:gd name="connsiteY149" fmla="*/ 1917329 h 2156815"/>
              <a:gd name="connsiteX150" fmla="*/ 130629 w 7257143"/>
              <a:gd name="connsiteY150" fmla="*/ 2004415 h 2156815"/>
              <a:gd name="connsiteX151" fmla="*/ 43543 w 7257143"/>
              <a:gd name="connsiteY151" fmla="*/ 2062472 h 2156815"/>
              <a:gd name="connsiteX152" fmla="*/ 0 w 7257143"/>
              <a:gd name="connsiteY152" fmla="*/ 2091501 h 2156815"/>
              <a:gd name="connsiteX153" fmla="*/ 14514 w 7257143"/>
              <a:gd name="connsiteY153" fmla="*/ 2135044 h 2156815"/>
              <a:gd name="connsiteX154" fmla="*/ 261257 w 7257143"/>
              <a:gd name="connsiteY154" fmla="*/ 2135044 h 215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257143" h="2156815">
                <a:moveTo>
                  <a:pt x="261257" y="2135044"/>
                </a:moveTo>
                <a:cubicBezTo>
                  <a:pt x="314476" y="2113273"/>
                  <a:pt x="273937" y="2084272"/>
                  <a:pt x="333829" y="2004415"/>
                </a:cubicBezTo>
                <a:cubicBezTo>
                  <a:pt x="348343" y="1985063"/>
                  <a:pt x="359166" y="1962287"/>
                  <a:pt x="377371" y="1946358"/>
                </a:cubicBezTo>
                <a:cubicBezTo>
                  <a:pt x="398602" y="1927781"/>
                  <a:pt x="426020" y="1917767"/>
                  <a:pt x="449943" y="1902815"/>
                </a:cubicBezTo>
                <a:cubicBezTo>
                  <a:pt x="464736" y="1893570"/>
                  <a:pt x="478340" y="1882441"/>
                  <a:pt x="493486" y="1873786"/>
                </a:cubicBezTo>
                <a:cubicBezTo>
                  <a:pt x="543703" y="1845090"/>
                  <a:pt x="546237" y="1846527"/>
                  <a:pt x="595086" y="1830244"/>
                </a:cubicBezTo>
                <a:cubicBezTo>
                  <a:pt x="609600" y="1820568"/>
                  <a:pt x="623027" y="1809016"/>
                  <a:pt x="638629" y="1801215"/>
                </a:cubicBezTo>
                <a:cubicBezTo>
                  <a:pt x="663015" y="1789022"/>
                  <a:pt x="716982" y="1779160"/>
                  <a:pt x="740229" y="1772186"/>
                </a:cubicBezTo>
                <a:cubicBezTo>
                  <a:pt x="769537" y="1763394"/>
                  <a:pt x="796903" y="1746537"/>
                  <a:pt x="827314" y="1743158"/>
                </a:cubicBezTo>
                <a:cubicBezTo>
                  <a:pt x="991944" y="1724866"/>
                  <a:pt x="914572" y="1734840"/>
                  <a:pt x="1059543" y="1714129"/>
                </a:cubicBezTo>
                <a:cubicBezTo>
                  <a:pt x="1243125" y="1652937"/>
                  <a:pt x="1116065" y="1686557"/>
                  <a:pt x="1451429" y="1670586"/>
                </a:cubicBezTo>
                <a:lnTo>
                  <a:pt x="2075543" y="1685101"/>
                </a:lnTo>
                <a:cubicBezTo>
                  <a:pt x="2117188" y="1686801"/>
                  <a:pt x="2249032" y="1718740"/>
                  <a:pt x="2278743" y="1728644"/>
                </a:cubicBezTo>
                <a:cubicBezTo>
                  <a:pt x="2307772" y="1738320"/>
                  <a:pt x="2336144" y="1750251"/>
                  <a:pt x="2365829" y="1757672"/>
                </a:cubicBezTo>
                <a:cubicBezTo>
                  <a:pt x="2438729" y="1775897"/>
                  <a:pt x="2404962" y="1765878"/>
                  <a:pt x="2467429" y="1786701"/>
                </a:cubicBezTo>
                <a:cubicBezTo>
                  <a:pt x="2486781" y="1801215"/>
                  <a:pt x="2503849" y="1819426"/>
                  <a:pt x="2525486" y="1830244"/>
                </a:cubicBezTo>
                <a:cubicBezTo>
                  <a:pt x="2552854" y="1843928"/>
                  <a:pt x="2612571" y="1859272"/>
                  <a:pt x="2612571" y="1859272"/>
                </a:cubicBezTo>
                <a:cubicBezTo>
                  <a:pt x="2627085" y="1854434"/>
                  <a:pt x="2649272" y="1858442"/>
                  <a:pt x="2656114" y="1844758"/>
                </a:cubicBezTo>
                <a:cubicBezTo>
                  <a:pt x="2662956" y="1831074"/>
                  <a:pt x="2651157" y="1813162"/>
                  <a:pt x="2641600" y="1801215"/>
                </a:cubicBezTo>
                <a:cubicBezTo>
                  <a:pt x="2610202" y="1761967"/>
                  <a:pt x="2553466" y="1764754"/>
                  <a:pt x="2510971" y="1757672"/>
                </a:cubicBezTo>
                <a:cubicBezTo>
                  <a:pt x="2382324" y="1714790"/>
                  <a:pt x="2393475" y="1732023"/>
                  <a:pt x="2554514" y="1714129"/>
                </a:cubicBezTo>
                <a:cubicBezTo>
                  <a:pt x="2573114" y="1709479"/>
                  <a:pt x="2635293" y="1695512"/>
                  <a:pt x="2656114" y="1685101"/>
                </a:cubicBezTo>
                <a:cubicBezTo>
                  <a:pt x="2671716" y="1677300"/>
                  <a:pt x="2683108" y="1661588"/>
                  <a:pt x="2699657" y="1656072"/>
                </a:cubicBezTo>
                <a:cubicBezTo>
                  <a:pt x="2727576" y="1646766"/>
                  <a:pt x="2757885" y="1647329"/>
                  <a:pt x="2786743" y="1641558"/>
                </a:cubicBezTo>
                <a:cubicBezTo>
                  <a:pt x="2806304" y="1637646"/>
                  <a:pt x="2824857" y="1627508"/>
                  <a:pt x="2844800" y="1627044"/>
                </a:cubicBezTo>
                <a:cubicBezTo>
                  <a:pt x="3241446" y="1617820"/>
                  <a:pt x="3638247" y="1617367"/>
                  <a:pt x="4034971" y="1612529"/>
                </a:cubicBezTo>
                <a:cubicBezTo>
                  <a:pt x="4049485" y="1602853"/>
                  <a:pt x="4066179" y="1595836"/>
                  <a:pt x="4078514" y="1583501"/>
                </a:cubicBezTo>
                <a:cubicBezTo>
                  <a:pt x="4162379" y="1499637"/>
                  <a:pt x="4044081" y="1579642"/>
                  <a:pt x="4151086" y="1496415"/>
                </a:cubicBezTo>
                <a:cubicBezTo>
                  <a:pt x="4178625" y="1474996"/>
                  <a:pt x="4209143" y="1457710"/>
                  <a:pt x="4238171" y="1438358"/>
                </a:cubicBezTo>
                <a:lnTo>
                  <a:pt x="4281714" y="1409329"/>
                </a:lnTo>
                <a:cubicBezTo>
                  <a:pt x="4296228" y="1399653"/>
                  <a:pt x="4308152" y="1383722"/>
                  <a:pt x="4325257" y="1380301"/>
                </a:cubicBezTo>
                <a:cubicBezTo>
                  <a:pt x="4349448" y="1375463"/>
                  <a:pt x="4374028" y="1372277"/>
                  <a:pt x="4397829" y="1365786"/>
                </a:cubicBezTo>
                <a:cubicBezTo>
                  <a:pt x="4427349" y="1357735"/>
                  <a:pt x="4454335" y="1337850"/>
                  <a:pt x="4484914" y="1336758"/>
                </a:cubicBezTo>
                <a:cubicBezTo>
                  <a:pt x="4862076" y="1323288"/>
                  <a:pt x="5239657" y="1327082"/>
                  <a:pt x="5617029" y="1322244"/>
                </a:cubicBezTo>
                <a:cubicBezTo>
                  <a:pt x="5636381" y="1317406"/>
                  <a:pt x="5655979" y="1313461"/>
                  <a:pt x="5675086" y="1307729"/>
                </a:cubicBezTo>
                <a:cubicBezTo>
                  <a:pt x="5704394" y="1298937"/>
                  <a:pt x="5732167" y="1284702"/>
                  <a:pt x="5762171" y="1278701"/>
                </a:cubicBezTo>
                <a:cubicBezTo>
                  <a:pt x="5786362" y="1273863"/>
                  <a:pt x="5811164" y="1271441"/>
                  <a:pt x="5834743" y="1264186"/>
                </a:cubicBezTo>
                <a:cubicBezTo>
                  <a:pt x="6060965" y="1194579"/>
                  <a:pt x="5858396" y="1239137"/>
                  <a:pt x="6023429" y="1206129"/>
                </a:cubicBezTo>
                <a:cubicBezTo>
                  <a:pt x="6042781" y="1196453"/>
                  <a:pt x="6061599" y="1185624"/>
                  <a:pt x="6081486" y="1177101"/>
                </a:cubicBezTo>
                <a:cubicBezTo>
                  <a:pt x="6095548" y="1171074"/>
                  <a:pt x="6110967" y="1168613"/>
                  <a:pt x="6125029" y="1162586"/>
                </a:cubicBezTo>
                <a:cubicBezTo>
                  <a:pt x="6144916" y="1154063"/>
                  <a:pt x="6163734" y="1143234"/>
                  <a:pt x="6183086" y="1133558"/>
                </a:cubicBezTo>
                <a:cubicBezTo>
                  <a:pt x="6202438" y="1114206"/>
                  <a:pt x="6217935" y="1090006"/>
                  <a:pt x="6241143" y="1075501"/>
                </a:cubicBezTo>
                <a:cubicBezTo>
                  <a:pt x="6356407" y="1003460"/>
                  <a:pt x="6247375" y="1118656"/>
                  <a:pt x="6342743" y="1031958"/>
                </a:cubicBezTo>
                <a:cubicBezTo>
                  <a:pt x="6383245" y="995138"/>
                  <a:pt x="6420152" y="954549"/>
                  <a:pt x="6458857" y="915844"/>
                </a:cubicBezTo>
                <a:cubicBezTo>
                  <a:pt x="6473371" y="901330"/>
                  <a:pt x="6491014" y="889380"/>
                  <a:pt x="6502400" y="872301"/>
                </a:cubicBezTo>
                <a:cubicBezTo>
                  <a:pt x="6570133" y="770701"/>
                  <a:pt x="6531428" y="804568"/>
                  <a:pt x="6604000" y="756186"/>
                </a:cubicBezTo>
                <a:cubicBezTo>
                  <a:pt x="6633814" y="666745"/>
                  <a:pt x="6606275" y="721824"/>
                  <a:pt x="6734629" y="625558"/>
                </a:cubicBezTo>
                <a:lnTo>
                  <a:pt x="6792686" y="582015"/>
                </a:lnTo>
                <a:cubicBezTo>
                  <a:pt x="6809995" y="569033"/>
                  <a:pt x="6833137" y="565562"/>
                  <a:pt x="6850743" y="552986"/>
                </a:cubicBezTo>
                <a:cubicBezTo>
                  <a:pt x="6903050" y="515624"/>
                  <a:pt x="6880242" y="505095"/>
                  <a:pt x="6937829" y="480415"/>
                </a:cubicBezTo>
                <a:cubicBezTo>
                  <a:pt x="6956164" y="472557"/>
                  <a:pt x="6976534" y="470739"/>
                  <a:pt x="6995886" y="465901"/>
                </a:cubicBezTo>
                <a:cubicBezTo>
                  <a:pt x="7015238" y="456225"/>
                  <a:pt x="7034056" y="445395"/>
                  <a:pt x="7053943" y="436872"/>
                </a:cubicBezTo>
                <a:cubicBezTo>
                  <a:pt x="7068005" y="430845"/>
                  <a:pt x="7085036" y="431251"/>
                  <a:pt x="7097486" y="422358"/>
                </a:cubicBezTo>
                <a:cubicBezTo>
                  <a:pt x="7119757" y="406451"/>
                  <a:pt x="7138446" y="385672"/>
                  <a:pt x="7155543" y="364301"/>
                </a:cubicBezTo>
                <a:cubicBezTo>
                  <a:pt x="7177337" y="337058"/>
                  <a:pt x="7213600" y="277215"/>
                  <a:pt x="7213600" y="277215"/>
                </a:cubicBezTo>
                <a:lnTo>
                  <a:pt x="7242629" y="190129"/>
                </a:lnTo>
                <a:lnTo>
                  <a:pt x="7257143" y="146586"/>
                </a:lnTo>
                <a:cubicBezTo>
                  <a:pt x="7247467" y="103043"/>
                  <a:pt x="7254877" y="51642"/>
                  <a:pt x="7228114" y="15958"/>
                </a:cubicBezTo>
                <a:cubicBezTo>
                  <a:pt x="7216145" y="0"/>
                  <a:pt x="7181651" y="14240"/>
                  <a:pt x="7170057" y="30472"/>
                </a:cubicBezTo>
                <a:cubicBezTo>
                  <a:pt x="7152952" y="54419"/>
                  <a:pt x="7160807" y="88604"/>
                  <a:pt x="7155543" y="117558"/>
                </a:cubicBezTo>
                <a:cubicBezTo>
                  <a:pt x="7151130" y="141829"/>
                  <a:pt x="7147012" y="166196"/>
                  <a:pt x="7141029" y="190129"/>
                </a:cubicBezTo>
                <a:cubicBezTo>
                  <a:pt x="7128549" y="240048"/>
                  <a:pt x="7125893" y="240424"/>
                  <a:pt x="7082971" y="277215"/>
                </a:cubicBezTo>
                <a:cubicBezTo>
                  <a:pt x="7064604" y="292958"/>
                  <a:pt x="7045917" y="308756"/>
                  <a:pt x="7024914" y="320758"/>
                </a:cubicBezTo>
                <a:cubicBezTo>
                  <a:pt x="7011630" y="328349"/>
                  <a:pt x="6996639" y="334287"/>
                  <a:pt x="6981371" y="335272"/>
                </a:cubicBezTo>
                <a:cubicBezTo>
                  <a:pt x="6846099" y="343999"/>
                  <a:pt x="6710438" y="344948"/>
                  <a:pt x="6574971" y="349786"/>
                </a:cubicBezTo>
                <a:cubicBezTo>
                  <a:pt x="6555619" y="364300"/>
                  <a:pt x="6537917" y="381327"/>
                  <a:pt x="6516914" y="393329"/>
                </a:cubicBezTo>
                <a:cubicBezTo>
                  <a:pt x="6503630" y="400920"/>
                  <a:pt x="6487055" y="401002"/>
                  <a:pt x="6473371" y="407844"/>
                </a:cubicBezTo>
                <a:cubicBezTo>
                  <a:pt x="6457769" y="415645"/>
                  <a:pt x="6444343" y="427196"/>
                  <a:pt x="6429829" y="436872"/>
                </a:cubicBezTo>
                <a:cubicBezTo>
                  <a:pt x="6420153" y="422358"/>
                  <a:pt x="6407672" y="409363"/>
                  <a:pt x="6400800" y="393329"/>
                </a:cubicBezTo>
                <a:cubicBezTo>
                  <a:pt x="6386137" y="359115"/>
                  <a:pt x="6375134" y="257210"/>
                  <a:pt x="6371771" y="233672"/>
                </a:cubicBezTo>
                <a:cubicBezTo>
                  <a:pt x="6357257" y="243348"/>
                  <a:pt x="6340564" y="250366"/>
                  <a:pt x="6328229" y="262701"/>
                </a:cubicBezTo>
                <a:cubicBezTo>
                  <a:pt x="6258734" y="332197"/>
                  <a:pt x="6298546" y="432949"/>
                  <a:pt x="6313714" y="523958"/>
                </a:cubicBezTo>
                <a:cubicBezTo>
                  <a:pt x="6316582" y="541165"/>
                  <a:pt x="6333067" y="552987"/>
                  <a:pt x="6342743" y="567501"/>
                </a:cubicBezTo>
                <a:cubicBezTo>
                  <a:pt x="6378079" y="673511"/>
                  <a:pt x="6364350" y="624901"/>
                  <a:pt x="6386286" y="712644"/>
                </a:cubicBezTo>
                <a:cubicBezTo>
                  <a:pt x="6381448" y="736834"/>
                  <a:pt x="6385455" y="764689"/>
                  <a:pt x="6371771" y="785215"/>
                </a:cubicBezTo>
                <a:cubicBezTo>
                  <a:pt x="6363285" y="797945"/>
                  <a:pt x="6343394" y="797707"/>
                  <a:pt x="6328229" y="799729"/>
                </a:cubicBezTo>
                <a:cubicBezTo>
                  <a:pt x="6270481" y="807429"/>
                  <a:pt x="6212114" y="809406"/>
                  <a:pt x="6154057" y="814244"/>
                </a:cubicBezTo>
                <a:cubicBezTo>
                  <a:pt x="6031726" y="838710"/>
                  <a:pt x="6128585" y="812719"/>
                  <a:pt x="6023429" y="857786"/>
                </a:cubicBezTo>
                <a:cubicBezTo>
                  <a:pt x="6009367" y="863813"/>
                  <a:pt x="5993260" y="864871"/>
                  <a:pt x="5979886" y="872301"/>
                </a:cubicBezTo>
                <a:cubicBezTo>
                  <a:pt x="5949388" y="889244"/>
                  <a:pt x="5924005" y="914756"/>
                  <a:pt x="5892800" y="930358"/>
                </a:cubicBezTo>
                <a:cubicBezTo>
                  <a:pt x="5873448" y="940034"/>
                  <a:pt x="5854630" y="950863"/>
                  <a:pt x="5834743" y="959386"/>
                </a:cubicBezTo>
                <a:cubicBezTo>
                  <a:pt x="5820681" y="965413"/>
                  <a:pt x="5804884" y="967059"/>
                  <a:pt x="5791200" y="973901"/>
                </a:cubicBezTo>
                <a:cubicBezTo>
                  <a:pt x="5775598" y="981702"/>
                  <a:pt x="5764206" y="997413"/>
                  <a:pt x="5747657" y="1002929"/>
                </a:cubicBezTo>
                <a:cubicBezTo>
                  <a:pt x="5719738" y="1012235"/>
                  <a:pt x="5689600" y="1012606"/>
                  <a:pt x="5660571" y="1017444"/>
                </a:cubicBezTo>
                <a:cubicBezTo>
                  <a:pt x="5646057" y="1027120"/>
                  <a:pt x="5633362" y="1040347"/>
                  <a:pt x="5617029" y="1046472"/>
                </a:cubicBezTo>
                <a:cubicBezTo>
                  <a:pt x="5590912" y="1056266"/>
                  <a:pt x="5457938" y="1073346"/>
                  <a:pt x="5442857" y="1075501"/>
                </a:cubicBezTo>
                <a:cubicBezTo>
                  <a:pt x="5413828" y="1085177"/>
                  <a:pt x="5386183" y="1101150"/>
                  <a:pt x="5355771" y="1104529"/>
                </a:cubicBezTo>
                <a:cubicBezTo>
                  <a:pt x="5186376" y="1123352"/>
                  <a:pt x="5268615" y="1113610"/>
                  <a:pt x="5109029" y="1133558"/>
                </a:cubicBezTo>
                <a:cubicBezTo>
                  <a:pt x="5002591" y="1123882"/>
                  <a:pt x="4894219" y="1126923"/>
                  <a:pt x="4789714" y="1104529"/>
                </a:cubicBezTo>
                <a:cubicBezTo>
                  <a:pt x="4755601" y="1097219"/>
                  <a:pt x="4702629" y="1046472"/>
                  <a:pt x="4702629" y="1046472"/>
                </a:cubicBezTo>
                <a:cubicBezTo>
                  <a:pt x="4659086" y="1051310"/>
                  <a:pt x="4611186" y="1041393"/>
                  <a:pt x="4572000" y="1060986"/>
                </a:cubicBezTo>
                <a:cubicBezTo>
                  <a:pt x="4558316" y="1067828"/>
                  <a:pt x="4575696" y="1093711"/>
                  <a:pt x="4586514" y="1104529"/>
                </a:cubicBezTo>
                <a:cubicBezTo>
                  <a:pt x="4601813" y="1119829"/>
                  <a:pt x="4625219" y="1123882"/>
                  <a:pt x="4644571" y="1133558"/>
                </a:cubicBezTo>
                <a:cubicBezTo>
                  <a:pt x="4605866" y="1143234"/>
                  <a:pt x="4550587" y="1129390"/>
                  <a:pt x="4528457" y="1162586"/>
                </a:cubicBezTo>
                <a:cubicBezTo>
                  <a:pt x="4518781" y="1177100"/>
                  <a:pt x="4514575" y="1197474"/>
                  <a:pt x="4499429" y="1206129"/>
                </a:cubicBezTo>
                <a:cubicBezTo>
                  <a:pt x="4478010" y="1218369"/>
                  <a:pt x="4450939" y="1215292"/>
                  <a:pt x="4426857" y="1220644"/>
                </a:cubicBezTo>
                <a:cubicBezTo>
                  <a:pt x="4407384" y="1224971"/>
                  <a:pt x="4387866" y="1229292"/>
                  <a:pt x="4368800" y="1235158"/>
                </a:cubicBezTo>
                <a:cubicBezTo>
                  <a:pt x="4324931" y="1248656"/>
                  <a:pt x="4282699" y="1267569"/>
                  <a:pt x="4238171" y="1278701"/>
                </a:cubicBezTo>
                <a:cubicBezTo>
                  <a:pt x="4165271" y="1296926"/>
                  <a:pt x="4199038" y="1286907"/>
                  <a:pt x="4136571" y="1307729"/>
                </a:cubicBezTo>
                <a:cubicBezTo>
                  <a:pt x="4027257" y="1380607"/>
                  <a:pt x="4166186" y="1295037"/>
                  <a:pt x="4034971" y="1351272"/>
                </a:cubicBezTo>
                <a:cubicBezTo>
                  <a:pt x="3902954" y="1407851"/>
                  <a:pt x="4126388" y="1361022"/>
                  <a:pt x="3889829" y="1394815"/>
                </a:cubicBezTo>
                <a:cubicBezTo>
                  <a:pt x="3875315" y="1399653"/>
                  <a:pt x="3861467" y="1407431"/>
                  <a:pt x="3846286" y="1409329"/>
                </a:cubicBezTo>
                <a:cubicBezTo>
                  <a:pt x="3783692" y="1417153"/>
                  <a:pt x="3718798" y="1408545"/>
                  <a:pt x="3657600" y="1423844"/>
                </a:cubicBezTo>
                <a:cubicBezTo>
                  <a:pt x="3637687" y="1428822"/>
                  <a:pt x="3631136" y="1456000"/>
                  <a:pt x="3614057" y="1467386"/>
                </a:cubicBezTo>
                <a:cubicBezTo>
                  <a:pt x="3601327" y="1475873"/>
                  <a:pt x="3584576" y="1475874"/>
                  <a:pt x="3570514" y="1481901"/>
                </a:cubicBezTo>
                <a:cubicBezTo>
                  <a:pt x="3550627" y="1490424"/>
                  <a:pt x="3531809" y="1501253"/>
                  <a:pt x="3512457" y="1510929"/>
                </a:cubicBezTo>
                <a:cubicBezTo>
                  <a:pt x="3425371" y="1506091"/>
                  <a:pt x="3338027" y="1504684"/>
                  <a:pt x="3251200" y="1496415"/>
                </a:cubicBezTo>
                <a:cubicBezTo>
                  <a:pt x="3042196" y="1476510"/>
                  <a:pt x="3413560" y="1484416"/>
                  <a:pt x="3149600" y="1467386"/>
                </a:cubicBezTo>
                <a:cubicBezTo>
                  <a:pt x="3019153" y="1458970"/>
                  <a:pt x="2888343" y="1457710"/>
                  <a:pt x="2757714" y="1452872"/>
                </a:cubicBezTo>
                <a:cubicBezTo>
                  <a:pt x="2752876" y="1433520"/>
                  <a:pt x="2744172" y="1414739"/>
                  <a:pt x="2743200" y="1394815"/>
                </a:cubicBezTo>
                <a:cubicBezTo>
                  <a:pt x="2734475" y="1215953"/>
                  <a:pt x="2789508" y="1026216"/>
                  <a:pt x="2728686" y="857786"/>
                </a:cubicBezTo>
                <a:cubicBezTo>
                  <a:pt x="2708899" y="802991"/>
                  <a:pt x="2612571" y="867463"/>
                  <a:pt x="2554514" y="872301"/>
                </a:cubicBezTo>
                <a:lnTo>
                  <a:pt x="2598057" y="1002929"/>
                </a:lnTo>
                <a:lnTo>
                  <a:pt x="2612571" y="1046472"/>
                </a:lnTo>
                <a:cubicBezTo>
                  <a:pt x="2610278" y="1078571"/>
                  <a:pt x="2616531" y="1227239"/>
                  <a:pt x="2583543" y="1293215"/>
                </a:cubicBezTo>
                <a:cubicBezTo>
                  <a:pt x="2575742" y="1308817"/>
                  <a:pt x="2566849" y="1324423"/>
                  <a:pt x="2554514" y="1336758"/>
                </a:cubicBezTo>
                <a:cubicBezTo>
                  <a:pt x="2542179" y="1349093"/>
                  <a:pt x="2525485" y="1356110"/>
                  <a:pt x="2510971" y="1365786"/>
                </a:cubicBezTo>
                <a:cubicBezTo>
                  <a:pt x="2506133" y="1380300"/>
                  <a:pt x="2500660" y="1394618"/>
                  <a:pt x="2496457" y="1409329"/>
                </a:cubicBezTo>
                <a:cubicBezTo>
                  <a:pt x="2490977" y="1428509"/>
                  <a:pt x="2489801" y="1449051"/>
                  <a:pt x="2481943" y="1467386"/>
                </a:cubicBezTo>
                <a:cubicBezTo>
                  <a:pt x="2475071" y="1483420"/>
                  <a:pt x="2469943" y="1507145"/>
                  <a:pt x="2452914" y="1510929"/>
                </a:cubicBezTo>
                <a:cubicBezTo>
                  <a:pt x="2377201" y="1527754"/>
                  <a:pt x="2298095" y="1520606"/>
                  <a:pt x="2220686" y="1525444"/>
                </a:cubicBezTo>
                <a:lnTo>
                  <a:pt x="2002971" y="1510929"/>
                </a:lnTo>
                <a:cubicBezTo>
                  <a:pt x="1959312" y="1507291"/>
                  <a:pt x="1916096" y="1498659"/>
                  <a:pt x="1872343" y="1496415"/>
                </a:cubicBezTo>
                <a:cubicBezTo>
                  <a:pt x="1727310" y="1488978"/>
                  <a:pt x="1582057" y="1486739"/>
                  <a:pt x="1436914" y="1481901"/>
                </a:cubicBezTo>
                <a:cubicBezTo>
                  <a:pt x="1271667" y="1426818"/>
                  <a:pt x="1380375" y="1451075"/>
                  <a:pt x="1103086" y="1467386"/>
                </a:cubicBezTo>
                <a:cubicBezTo>
                  <a:pt x="1058182" y="1482355"/>
                  <a:pt x="1023549" y="1496415"/>
                  <a:pt x="972457" y="1496415"/>
                </a:cubicBezTo>
                <a:cubicBezTo>
                  <a:pt x="919019" y="1496415"/>
                  <a:pt x="866019" y="1486739"/>
                  <a:pt x="812800" y="1481901"/>
                </a:cubicBezTo>
                <a:cubicBezTo>
                  <a:pt x="798286" y="1472225"/>
                  <a:pt x="784403" y="1461527"/>
                  <a:pt x="769257" y="1452872"/>
                </a:cubicBezTo>
                <a:cubicBezTo>
                  <a:pt x="750471" y="1442137"/>
                  <a:pt x="726499" y="1439143"/>
                  <a:pt x="711200" y="1423844"/>
                </a:cubicBezTo>
                <a:cubicBezTo>
                  <a:pt x="686530" y="1399174"/>
                  <a:pt x="672495" y="1365787"/>
                  <a:pt x="653143" y="1336758"/>
                </a:cubicBezTo>
                <a:lnTo>
                  <a:pt x="624114" y="1293215"/>
                </a:lnTo>
                <a:cubicBezTo>
                  <a:pt x="609945" y="1250708"/>
                  <a:pt x="599465" y="1225266"/>
                  <a:pt x="595086" y="1177101"/>
                </a:cubicBezTo>
                <a:cubicBezTo>
                  <a:pt x="568113" y="880407"/>
                  <a:pt x="608771" y="1014960"/>
                  <a:pt x="566057" y="886815"/>
                </a:cubicBezTo>
                <a:cubicBezTo>
                  <a:pt x="551543" y="891653"/>
                  <a:pt x="531407" y="888879"/>
                  <a:pt x="522514" y="901329"/>
                </a:cubicBezTo>
                <a:cubicBezTo>
                  <a:pt x="504729" y="926228"/>
                  <a:pt x="510459" y="962955"/>
                  <a:pt x="493486" y="988415"/>
                </a:cubicBezTo>
                <a:lnTo>
                  <a:pt x="464457" y="1031958"/>
                </a:lnTo>
                <a:cubicBezTo>
                  <a:pt x="459619" y="1046472"/>
                  <a:pt x="449943" y="1060202"/>
                  <a:pt x="449943" y="1075501"/>
                </a:cubicBezTo>
                <a:cubicBezTo>
                  <a:pt x="449943" y="1092039"/>
                  <a:pt x="464004" y="1179189"/>
                  <a:pt x="478971" y="1206129"/>
                </a:cubicBezTo>
                <a:cubicBezTo>
                  <a:pt x="504494" y="1252070"/>
                  <a:pt x="547959" y="1307788"/>
                  <a:pt x="580571" y="1351272"/>
                </a:cubicBezTo>
                <a:lnTo>
                  <a:pt x="609600" y="1438358"/>
                </a:lnTo>
                <a:lnTo>
                  <a:pt x="624114" y="1481901"/>
                </a:lnTo>
                <a:cubicBezTo>
                  <a:pt x="619276" y="1510929"/>
                  <a:pt x="628752" y="1546642"/>
                  <a:pt x="609600" y="1568986"/>
                </a:cubicBezTo>
                <a:cubicBezTo>
                  <a:pt x="593545" y="1587717"/>
                  <a:pt x="560128" y="1574839"/>
                  <a:pt x="537029" y="1583501"/>
                </a:cubicBezTo>
                <a:cubicBezTo>
                  <a:pt x="520696" y="1589626"/>
                  <a:pt x="509088" y="1604728"/>
                  <a:pt x="493486" y="1612529"/>
                </a:cubicBezTo>
                <a:cubicBezTo>
                  <a:pt x="373303" y="1672621"/>
                  <a:pt x="531187" y="1572882"/>
                  <a:pt x="406400" y="1656072"/>
                </a:cubicBezTo>
                <a:cubicBezTo>
                  <a:pt x="396724" y="1675424"/>
                  <a:pt x="389947" y="1696523"/>
                  <a:pt x="377371" y="1714129"/>
                </a:cubicBezTo>
                <a:cubicBezTo>
                  <a:pt x="351971" y="1749689"/>
                  <a:pt x="325007" y="1763554"/>
                  <a:pt x="290286" y="1786701"/>
                </a:cubicBezTo>
                <a:cubicBezTo>
                  <a:pt x="280610" y="1801215"/>
                  <a:pt x="272425" y="1816843"/>
                  <a:pt x="261257" y="1830244"/>
                </a:cubicBezTo>
                <a:cubicBezTo>
                  <a:pt x="248116" y="1846013"/>
                  <a:pt x="229100" y="1856707"/>
                  <a:pt x="217714" y="1873786"/>
                </a:cubicBezTo>
                <a:cubicBezTo>
                  <a:pt x="209227" y="1886516"/>
                  <a:pt x="210042" y="1903645"/>
                  <a:pt x="203200" y="1917329"/>
                </a:cubicBezTo>
                <a:cubicBezTo>
                  <a:pt x="187954" y="1947821"/>
                  <a:pt x="156890" y="1983990"/>
                  <a:pt x="130629" y="2004415"/>
                </a:cubicBezTo>
                <a:cubicBezTo>
                  <a:pt x="103090" y="2025834"/>
                  <a:pt x="72572" y="2043120"/>
                  <a:pt x="43543" y="2062472"/>
                </a:cubicBezTo>
                <a:lnTo>
                  <a:pt x="0" y="2091501"/>
                </a:lnTo>
                <a:cubicBezTo>
                  <a:pt x="4838" y="2106015"/>
                  <a:pt x="533" y="2128830"/>
                  <a:pt x="14514" y="2135044"/>
                </a:cubicBezTo>
                <a:cubicBezTo>
                  <a:pt x="63373" y="2156759"/>
                  <a:pt x="208038" y="2156815"/>
                  <a:pt x="261257" y="21350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16052" y="3363250"/>
            <a:ext cx="1492819" cy="2515037"/>
          </a:xfrm>
          <a:custGeom>
            <a:avLst/>
            <a:gdLst>
              <a:gd name="connsiteX0" fmla="*/ 744520 w 1492819"/>
              <a:gd name="connsiteY0" fmla="*/ 2515037 h 2515037"/>
              <a:gd name="connsiteX1" fmla="*/ 730006 w 1492819"/>
              <a:gd name="connsiteY1" fmla="*/ 2471494 h 2515037"/>
              <a:gd name="connsiteX2" fmla="*/ 657435 w 1492819"/>
              <a:gd name="connsiteY2" fmla="*/ 2369894 h 2515037"/>
              <a:gd name="connsiteX3" fmla="*/ 642920 w 1492819"/>
              <a:gd name="connsiteY3" fmla="*/ 2326351 h 2515037"/>
              <a:gd name="connsiteX4" fmla="*/ 599378 w 1492819"/>
              <a:gd name="connsiteY4" fmla="*/ 2282808 h 2515037"/>
              <a:gd name="connsiteX5" fmla="*/ 570349 w 1492819"/>
              <a:gd name="connsiteY5" fmla="*/ 2239265 h 2515037"/>
              <a:gd name="connsiteX6" fmla="*/ 541320 w 1492819"/>
              <a:gd name="connsiteY6" fmla="*/ 2152180 h 2515037"/>
              <a:gd name="connsiteX7" fmla="*/ 526806 w 1492819"/>
              <a:gd name="connsiteY7" fmla="*/ 2108637 h 2515037"/>
              <a:gd name="connsiteX8" fmla="*/ 541320 w 1492819"/>
              <a:gd name="connsiteY8" fmla="*/ 1760294 h 2515037"/>
              <a:gd name="connsiteX9" fmla="*/ 526806 w 1492819"/>
              <a:gd name="connsiteY9" fmla="*/ 1687722 h 2515037"/>
              <a:gd name="connsiteX10" fmla="*/ 323606 w 1492819"/>
              <a:gd name="connsiteY10" fmla="*/ 1702237 h 2515037"/>
              <a:gd name="connsiteX11" fmla="*/ 280063 w 1492819"/>
              <a:gd name="connsiteY11" fmla="*/ 1687722 h 2515037"/>
              <a:gd name="connsiteX12" fmla="*/ 192978 w 1492819"/>
              <a:gd name="connsiteY12" fmla="*/ 1673208 h 2515037"/>
              <a:gd name="connsiteX13" fmla="*/ 149435 w 1492819"/>
              <a:gd name="connsiteY13" fmla="*/ 1644180 h 2515037"/>
              <a:gd name="connsiteX14" fmla="*/ 33320 w 1492819"/>
              <a:gd name="connsiteY14" fmla="*/ 1513551 h 2515037"/>
              <a:gd name="connsiteX15" fmla="*/ 33320 w 1492819"/>
              <a:gd name="connsiteY15" fmla="*/ 1266808 h 2515037"/>
              <a:gd name="connsiteX16" fmla="*/ 62349 w 1492819"/>
              <a:gd name="connsiteY16" fmla="*/ 1179722 h 2515037"/>
              <a:gd name="connsiteX17" fmla="*/ 163949 w 1492819"/>
              <a:gd name="connsiteY17" fmla="*/ 1252294 h 2515037"/>
              <a:gd name="connsiteX18" fmla="*/ 192978 w 1492819"/>
              <a:gd name="connsiteY18" fmla="*/ 1049094 h 2515037"/>
              <a:gd name="connsiteX19" fmla="*/ 207492 w 1492819"/>
              <a:gd name="connsiteY19" fmla="*/ 903951 h 2515037"/>
              <a:gd name="connsiteX20" fmla="*/ 236520 w 1492819"/>
              <a:gd name="connsiteY20" fmla="*/ 991037 h 2515037"/>
              <a:gd name="connsiteX21" fmla="*/ 251035 w 1492819"/>
              <a:gd name="connsiteY21" fmla="*/ 1034580 h 2515037"/>
              <a:gd name="connsiteX22" fmla="*/ 280063 w 1492819"/>
              <a:gd name="connsiteY22" fmla="*/ 991037 h 2515037"/>
              <a:gd name="connsiteX23" fmla="*/ 309092 w 1492819"/>
              <a:gd name="connsiteY23" fmla="*/ 874922 h 2515037"/>
              <a:gd name="connsiteX24" fmla="*/ 323606 w 1492819"/>
              <a:gd name="connsiteY24" fmla="*/ 700751 h 2515037"/>
              <a:gd name="connsiteX25" fmla="*/ 338120 w 1492819"/>
              <a:gd name="connsiteY25" fmla="*/ 657208 h 2515037"/>
              <a:gd name="connsiteX26" fmla="*/ 367149 w 1492819"/>
              <a:gd name="connsiteY26" fmla="*/ 700751 h 2515037"/>
              <a:gd name="connsiteX27" fmla="*/ 381663 w 1492819"/>
              <a:gd name="connsiteY27" fmla="*/ 787837 h 2515037"/>
              <a:gd name="connsiteX28" fmla="*/ 425206 w 1492819"/>
              <a:gd name="connsiteY28" fmla="*/ 744294 h 2515037"/>
              <a:gd name="connsiteX29" fmla="*/ 454235 w 1492819"/>
              <a:gd name="connsiteY29" fmla="*/ 657208 h 2515037"/>
              <a:gd name="connsiteX30" fmla="*/ 483263 w 1492819"/>
              <a:gd name="connsiteY30" fmla="*/ 570122 h 2515037"/>
              <a:gd name="connsiteX31" fmla="*/ 497778 w 1492819"/>
              <a:gd name="connsiteY31" fmla="*/ 526580 h 2515037"/>
              <a:gd name="connsiteX32" fmla="*/ 541320 w 1492819"/>
              <a:gd name="connsiteY32" fmla="*/ 483037 h 2515037"/>
              <a:gd name="connsiteX33" fmla="*/ 570349 w 1492819"/>
              <a:gd name="connsiteY33" fmla="*/ 526580 h 2515037"/>
              <a:gd name="connsiteX34" fmla="*/ 584863 w 1492819"/>
              <a:gd name="connsiteY34" fmla="*/ 570122 h 2515037"/>
              <a:gd name="connsiteX35" fmla="*/ 628406 w 1492819"/>
              <a:gd name="connsiteY35" fmla="*/ 584637 h 2515037"/>
              <a:gd name="connsiteX36" fmla="*/ 744520 w 1492819"/>
              <a:gd name="connsiteY36" fmla="*/ 483037 h 2515037"/>
              <a:gd name="connsiteX37" fmla="*/ 860635 w 1492819"/>
              <a:gd name="connsiteY37" fmla="*/ 352408 h 2515037"/>
              <a:gd name="connsiteX38" fmla="*/ 918692 w 1492819"/>
              <a:gd name="connsiteY38" fmla="*/ 439494 h 2515037"/>
              <a:gd name="connsiteX39" fmla="*/ 962235 w 1492819"/>
              <a:gd name="connsiteY39" fmla="*/ 395951 h 2515037"/>
              <a:gd name="connsiteX40" fmla="*/ 1049320 w 1492819"/>
              <a:gd name="connsiteY40" fmla="*/ 337894 h 2515037"/>
              <a:gd name="connsiteX41" fmla="*/ 1092863 w 1492819"/>
              <a:gd name="connsiteY41" fmla="*/ 308865 h 2515037"/>
              <a:gd name="connsiteX42" fmla="*/ 1194463 w 1492819"/>
              <a:gd name="connsiteY42" fmla="*/ 221780 h 2515037"/>
              <a:gd name="connsiteX43" fmla="*/ 1238006 w 1492819"/>
              <a:gd name="connsiteY43" fmla="*/ 120180 h 2515037"/>
              <a:gd name="connsiteX44" fmla="*/ 1281549 w 1492819"/>
              <a:gd name="connsiteY44" fmla="*/ 33094 h 2515037"/>
              <a:gd name="connsiteX45" fmla="*/ 1296063 w 1492819"/>
              <a:gd name="connsiteY45" fmla="*/ 700751 h 2515037"/>
              <a:gd name="connsiteX46" fmla="*/ 1339606 w 1492819"/>
              <a:gd name="connsiteY46" fmla="*/ 729780 h 2515037"/>
              <a:gd name="connsiteX47" fmla="*/ 1426692 w 1492819"/>
              <a:gd name="connsiteY47" fmla="*/ 744294 h 2515037"/>
              <a:gd name="connsiteX48" fmla="*/ 1412178 w 1492819"/>
              <a:gd name="connsiteY48" fmla="*/ 787837 h 2515037"/>
              <a:gd name="connsiteX49" fmla="*/ 1368635 w 1492819"/>
              <a:gd name="connsiteY49" fmla="*/ 831380 h 2515037"/>
              <a:gd name="connsiteX50" fmla="*/ 1339606 w 1492819"/>
              <a:gd name="connsiteY50" fmla="*/ 874922 h 2515037"/>
              <a:gd name="connsiteX51" fmla="*/ 1354120 w 1492819"/>
              <a:gd name="connsiteY51" fmla="*/ 947494 h 2515037"/>
              <a:gd name="connsiteX52" fmla="*/ 1397663 w 1492819"/>
              <a:gd name="connsiteY52" fmla="*/ 932980 h 2515037"/>
              <a:gd name="connsiteX53" fmla="*/ 1455720 w 1492819"/>
              <a:gd name="connsiteY53" fmla="*/ 918465 h 2515037"/>
              <a:gd name="connsiteX54" fmla="*/ 1455720 w 1492819"/>
              <a:gd name="connsiteY54" fmla="*/ 1121665 h 2515037"/>
              <a:gd name="connsiteX55" fmla="*/ 1412178 w 1492819"/>
              <a:gd name="connsiteY55" fmla="*/ 1136180 h 2515037"/>
              <a:gd name="connsiteX56" fmla="*/ 1325092 w 1492819"/>
              <a:gd name="connsiteY56" fmla="*/ 1179722 h 2515037"/>
              <a:gd name="connsiteX57" fmla="*/ 1281549 w 1492819"/>
              <a:gd name="connsiteY57" fmla="*/ 1208751 h 2515037"/>
              <a:gd name="connsiteX58" fmla="*/ 1252520 w 1492819"/>
              <a:gd name="connsiteY58" fmla="*/ 1266808 h 2515037"/>
              <a:gd name="connsiteX59" fmla="*/ 1296063 w 1492819"/>
              <a:gd name="connsiteY59" fmla="*/ 1295837 h 2515037"/>
              <a:gd name="connsiteX60" fmla="*/ 1383149 w 1492819"/>
              <a:gd name="connsiteY60" fmla="*/ 1324865 h 2515037"/>
              <a:gd name="connsiteX61" fmla="*/ 1368635 w 1492819"/>
              <a:gd name="connsiteY61" fmla="*/ 1484522 h 2515037"/>
              <a:gd name="connsiteX62" fmla="*/ 1310578 w 1492819"/>
              <a:gd name="connsiteY62" fmla="*/ 1600637 h 2515037"/>
              <a:gd name="connsiteX63" fmla="*/ 1267035 w 1492819"/>
              <a:gd name="connsiteY63" fmla="*/ 1615151 h 2515037"/>
              <a:gd name="connsiteX64" fmla="*/ 1223492 w 1492819"/>
              <a:gd name="connsiteY64" fmla="*/ 1644180 h 2515037"/>
              <a:gd name="connsiteX65" fmla="*/ 1107378 w 1492819"/>
              <a:gd name="connsiteY65" fmla="*/ 1673208 h 2515037"/>
              <a:gd name="connsiteX66" fmla="*/ 904178 w 1492819"/>
              <a:gd name="connsiteY66" fmla="*/ 1658694 h 2515037"/>
              <a:gd name="connsiteX67" fmla="*/ 817092 w 1492819"/>
              <a:gd name="connsiteY67" fmla="*/ 1629665 h 2515037"/>
              <a:gd name="connsiteX68" fmla="*/ 715492 w 1492819"/>
              <a:gd name="connsiteY68" fmla="*/ 1644180 h 2515037"/>
              <a:gd name="connsiteX69" fmla="*/ 671949 w 1492819"/>
              <a:gd name="connsiteY69" fmla="*/ 1658694 h 2515037"/>
              <a:gd name="connsiteX70" fmla="*/ 657435 w 1492819"/>
              <a:gd name="connsiteY70" fmla="*/ 1702237 h 2515037"/>
              <a:gd name="connsiteX71" fmla="*/ 628406 w 1492819"/>
              <a:gd name="connsiteY71" fmla="*/ 1745780 h 2515037"/>
              <a:gd name="connsiteX72" fmla="*/ 613892 w 1492819"/>
              <a:gd name="connsiteY72" fmla="*/ 1789322 h 2515037"/>
              <a:gd name="connsiteX73" fmla="*/ 512292 w 1492819"/>
              <a:gd name="connsiteY73" fmla="*/ 1919951 h 2515037"/>
              <a:gd name="connsiteX74" fmla="*/ 497778 w 1492819"/>
              <a:gd name="connsiteY74" fmla="*/ 2094122 h 251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492819" h="2515037">
                <a:moveTo>
                  <a:pt x="744520" y="2515037"/>
                </a:moveTo>
                <a:cubicBezTo>
                  <a:pt x="739682" y="2500523"/>
                  <a:pt x="736848" y="2485178"/>
                  <a:pt x="730006" y="2471494"/>
                </a:cubicBezTo>
                <a:cubicBezTo>
                  <a:pt x="719393" y="2450267"/>
                  <a:pt x="667300" y="2383047"/>
                  <a:pt x="657435" y="2369894"/>
                </a:cubicBezTo>
                <a:cubicBezTo>
                  <a:pt x="652597" y="2355380"/>
                  <a:pt x="651407" y="2339081"/>
                  <a:pt x="642920" y="2326351"/>
                </a:cubicBezTo>
                <a:cubicBezTo>
                  <a:pt x="631534" y="2309272"/>
                  <a:pt x="612518" y="2298577"/>
                  <a:pt x="599378" y="2282808"/>
                </a:cubicBezTo>
                <a:cubicBezTo>
                  <a:pt x="588211" y="2269407"/>
                  <a:pt x="580025" y="2253779"/>
                  <a:pt x="570349" y="2239265"/>
                </a:cubicBezTo>
                <a:lnTo>
                  <a:pt x="541320" y="2152180"/>
                </a:lnTo>
                <a:lnTo>
                  <a:pt x="526806" y="2108637"/>
                </a:lnTo>
                <a:cubicBezTo>
                  <a:pt x="531644" y="1992523"/>
                  <a:pt x="529756" y="1875932"/>
                  <a:pt x="541320" y="1760294"/>
                </a:cubicBezTo>
                <a:cubicBezTo>
                  <a:pt x="554366" y="1629839"/>
                  <a:pt x="609789" y="1677959"/>
                  <a:pt x="526806" y="1687722"/>
                </a:cubicBezTo>
                <a:cubicBezTo>
                  <a:pt x="459365" y="1695656"/>
                  <a:pt x="391339" y="1697399"/>
                  <a:pt x="323606" y="1702237"/>
                </a:cubicBezTo>
                <a:cubicBezTo>
                  <a:pt x="309092" y="1697399"/>
                  <a:pt x="294998" y="1691041"/>
                  <a:pt x="280063" y="1687722"/>
                </a:cubicBezTo>
                <a:cubicBezTo>
                  <a:pt x="251335" y="1681338"/>
                  <a:pt x="220897" y="1682514"/>
                  <a:pt x="192978" y="1673208"/>
                </a:cubicBezTo>
                <a:cubicBezTo>
                  <a:pt x="176429" y="1667692"/>
                  <a:pt x="162473" y="1655769"/>
                  <a:pt x="149435" y="1644180"/>
                </a:cubicBezTo>
                <a:cubicBezTo>
                  <a:pt x="68092" y="1571875"/>
                  <a:pt x="77440" y="1579730"/>
                  <a:pt x="33320" y="1513551"/>
                </a:cubicBezTo>
                <a:cubicBezTo>
                  <a:pt x="0" y="1413588"/>
                  <a:pt x="5878" y="1449754"/>
                  <a:pt x="33320" y="1266808"/>
                </a:cubicBezTo>
                <a:cubicBezTo>
                  <a:pt x="37859" y="1236548"/>
                  <a:pt x="62349" y="1179722"/>
                  <a:pt x="62349" y="1179722"/>
                </a:cubicBezTo>
                <a:cubicBezTo>
                  <a:pt x="128893" y="1279538"/>
                  <a:pt x="87308" y="1277840"/>
                  <a:pt x="163949" y="1252294"/>
                </a:cubicBezTo>
                <a:cubicBezTo>
                  <a:pt x="173625" y="1184561"/>
                  <a:pt x="184491" y="1116987"/>
                  <a:pt x="192978" y="1049094"/>
                </a:cubicBezTo>
                <a:cubicBezTo>
                  <a:pt x="199009" y="1000847"/>
                  <a:pt x="178319" y="942849"/>
                  <a:pt x="207492" y="903951"/>
                </a:cubicBezTo>
                <a:cubicBezTo>
                  <a:pt x="225851" y="879472"/>
                  <a:pt x="226844" y="962008"/>
                  <a:pt x="236520" y="991037"/>
                </a:cubicBezTo>
                <a:lnTo>
                  <a:pt x="251035" y="1034580"/>
                </a:lnTo>
                <a:cubicBezTo>
                  <a:pt x="260711" y="1020066"/>
                  <a:pt x="272262" y="1006639"/>
                  <a:pt x="280063" y="991037"/>
                </a:cubicBezTo>
                <a:cubicBezTo>
                  <a:pt x="294942" y="961279"/>
                  <a:pt x="303570" y="902532"/>
                  <a:pt x="309092" y="874922"/>
                </a:cubicBezTo>
                <a:cubicBezTo>
                  <a:pt x="313930" y="816865"/>
                  <a:pt x="315907" y="758498"/>
                  <a:pt x="323606" y="700751"/>
                </a:cubicBezTo>
                <a:cubicBezTo>
                  <a:pt x="325628" y="685586"/>
                  <a:pt x="322821" y="657208"/>
                  <a:pt x="338120" y="657208"/>
                </a:cubicBezTo>
                <a:cubicBezTo>
                  <a:pt x="355564" y="657208"/>
                  <a:pt x="357473" y="686237"/>
                  <a:pt x="367149" y="700751"/>
                </a:cubicBezTo>
                <a:cubicBezTo>
                  <a:pt x="371987" y="729780"/>
                  <a:pt x="358120" y="770179"/>
                  <a:pt x="381663" y="787837"/>
                </a:cubicBezTo>
                <a:cubicBezTo>
                  <a:pt x="398084" y="800153"/>
                  <a:pt x="415237" y="762237"/>
                  <a:pt x="425206" y="744294"/>
                </a:cubicBezTo>
                <a:cubicBezTo>
                  <a:pt x="440066" y="717546"/>
                  <a:pt x="444559" y="686237"/>
                  <a:pt x="454235" y="657208"/>
                </a:cubicBezTo>
                <a:lnTo>
                  <a:pt x="483263" y="570122"/>
                </a:lnTo>
                <a:cubicBezTo>
                  <a:pt x="488101" y="555608"/>
                  <a:pt x="486960" y="537398"/>
                  <a:pt x="497778" y="526580"/>
                </a:cubicBezTo>
                <a:lnTo>
                  <a:pt x="541320" y="483037"/>
                </a:lnTo>
                <a:cubicBezTo>
                  <a:pt x="550996" y="497551"/>
                  <a:pt x="562548" y="510978"/>
                  <a:pt x="570349" y="526580"/>
                </a:cubicBezTo>
                <a:cubicBezTo>
                  <a:pt x="577191" y="540264"/>
                  <a:pt x="574045" y="559304"/>
                  <a:pt x="584863" y="570122"/>
                </a:cubicBezTo>
                <a:cubicBezTo>
                  <a:pt x="595681" y="580940"/>
                  <a:pt x="613892" y="579799"/>
                  <a:pt x="628406" y="584637"/>
                </a:cubicBezTo>
                <a:cubicBezTo>
                  <a:pt x="710655" y="461265"/>
                  <a:pt x="575186" y="652371"/>
                  <a:pt x="744520" y="483037"/>
                </a:cubicBezTo>
                <a:cubicBezTo>
                  <a:pt x="843941" y="383616"/>
                  <a:pt x="808834" y="430109"/>
                  <a:pt x="860635" y="352408"/>
                </a:cubicBezTo>
                <a:cubicBezTo>
                  <a:pt x="879987" y="381437"/>
                  <a:pt x="894022" y="464164"/>
                  <a:pt x="918692" y="439494"/>
                </a:cubicBezTo>
                <a:cubicBezTo>
                  <a:pt x="933206" y="424980"/>
                  <a:pt x="946032" y="408553"/>
                  <a:pt x="962235" y="395951"/>
                </a:cubicBezTo>
                <a:cubicBezTo>
                  <a:pt x="989774" y="374532"/>
                  <a:pt x="1020292" y="357246"/>
                  <a:pt x="1049320" y="337894"/>
                </a:cubicBezTo>
                <a:cubicBezTo>
                  <a:pt x="1063834" y="328218"/>
                  <a:pt x="1080528" y="321200"/>
                  <a:pt x="1092863" y="308865"/>
                </a:cubicBezTo>
                <a:cubicBezTo>
                  <a:pt x="1153511" y="248217"/>
                  <a:pt x="1119985" y="277638"/>
                  <a:pt x="1194463" y="221780"/>
                </a:cubicBezTo>
                <a:cubicBezTo>
                  <a:pt x="1224673" y="100945"/>
                  <a:pt x="1187888" y="220417"/>
                  <a:pt x="1238006" y="120180"/>
                </a:cubicBezTo>
                <a:cubicBezTo>
                  <a:pt x="1298095" y="0"/>
                  <a:pt x="1198359" y="157878"/>
                  <a:pt x="1281549" y="33094"/>
                </a:cubicBezTo>
                <a:cubicBezTo>
                  <a:pt x="1286387" y="255646"/>
                  <a:pt x="1277577" y="478915"/>
                  <a:pt x="1296063" y="700751"/>
                </a:cubicBezTo>
                <a:cubicBezTo>
                  <a:pt x="1297512" y="718135"/>
                  <a:pt x="1323057" y="724264"/>
                  <a:pt x="1339606" y="729780"/>
                </a:cubicBezTo>
                <a:cubicBezTo>
                  <a:pt x="1367525" y="739086"/>
                  <a:pt x="1397663" y="739456"/>
                  <a:pt x="1426692" y="744294"/>
                </a:cubicBezTo>
                <a:cubicBezTo>
                  <a:pt x="1421854" y="758808"/>
                  <a:pt x="1420665" y="775107"/>
                  <a:pt x="1412178" y="787837"/>
                </a:cubicBezTo>
                <a:cubicBezTo>
                  <a:pt x="1400792" y="804916"/>
                  <a:pt x="1381776" y="815611"/>
                  <a:pt x="1368635" y="831380"/>
                </a:cubicBezTo>
                <a:cubicBezTo>
                  <a:pt x="1357468" y="844781"/>
                  <a:pt x="1349282" y="860408"/>
                  <a:pt x="1339606" y="874922"/>
                </a:cubicBezTo>
                <a:cubicBezTo>
                  <a:pt x="1344444" y="899113"/>
                  <a:pt x="1336676" y="930050"/>
                  <a:pt x="1354120" y="947494"/>
                </a:cubicBezTo>
                <a:cubicBezTo>
                  <a:pt x="1364938" y="958312"/>
                  <a:pt x="1382952" y="937183"/>
                  <a:pt x="1397663" y="932980"/>
                </a:cubicBezTo>
                <a:cubicBezTo>
                  <a:pt x="1416843" y="927500"/>
                  <a:pt x="1436368" y="923303"/>
                  <a:pt x="1455720" y="918465"/>
                </a:cubicBezTo>
                <a:cubicBezTo>
                  <a:pt x="1481065" y="994497"/>
                  <a:pt x="1492819" y="1010366"/>
                  <a:pt x="1455720" y="1121665"/>
                </a:cubicBezTo>
                <a:cubicBezTo>
                  <a:pt x="1450882" y="1136179"/>
                  <a:pt x="1425862" y="1129338"/>
                  <a:pt x="1412178" y="1136180"/>
                </a:cubicBezTo>
                <a:cubicBezTo>
                  <a:pt x="1299644" y="1192448"/>
                  <a:pt x="1434529" y="1143244"/>
                  <a:pt x="1325092" y="1179722"/>
                </a:cubicBezTo>
                <a:cubicBezTo>
                  <a:pt x="1310578" y="1189398"/>
                  <a:pt x="1297151" y="1200950"/>
                  <a:pt x="1281549" y="1208751"/>
                </a:cubicBezTo>
                <a:cubicBezTo>
                  <a:pt x="1248374" y="1225339"/>
                  <a:pt x="1208286" y="1211515"/>
                  <a:pt x="1252520" y="1266808"/>
                </a:cubicBezTo>
                <a:cubicBezTo>
                  <a:pt x="1263417" y="1280430"/>
                  <a:pt x="1280122" y="1288752"/>
                  <a:pt x="1296063" y="1295837"/>
                </a:cubicBezTo>
                <a:cubicBezTo>
                  <a:pt x="1324025" y="1308264"/>
                  <a:pt x="1383149" y="1324865"/>
                  <a:pt x="1383149" y="1324865"/>
                </a:cubicBezTo>
                <a:cubicBezTo>
                  <a:pt x="1378311" y="1378084"/>
                  <a:pt x="1375698" y="1431552"/>
                  <a:pt x="1368635" y="1484522"/>
                </a:cubicBezTo>
                <a:cubicBezTo>
                  <a:pt x="1362387" y="1531380"/>
                  <a:pt x="1348949" y="1568661"/>
                  <a:pt x="1310578" y="1600637"/>
                </a:cubicBezTo>
                <a:cubicBezTo>
                  <a:pt x="1298825" y="1610431"/>
                  <a:pt x="1281549" y="1610313"/>
                  <a:pt x="1267035" y="1615151"/>
                </a:cubicBezTo>
                <a:cubicBezTo>
                  <a:pt x="1252521" y="1624827"/>
                  <a:pt x="1239094" y="1636379"/>
                  <a:pt x="1223492" y="1644180"/>
                </a:cubicBezTo>
                <a:cubicBezTo>
                  <a:pt x="1193739" y="1659056"/>
                  <a:pt x="1134978" y="1667688"/>
                  <a:pt x="1107378" y="1673208"/>
                </a:cubicBezTo>
                <a:cubicBezTo>
                  <a:pt x="1039645" y="1668370"/>
                  <a:pt x="971333" y="1668767"/>
                  <a:pt x="904178" y="1658694"/>
                </a:cubicBezTo>
                <a:cubicBezTo>
                  <a:pt x="873918" y="1654155"/>
                  <a:pt x="817092" y="1629665"/>
                  <a:pt x="817092" y="1629665"/>
                </a:cubicBezTo>
                <a:cubicBezTo>
                  <a:pt x="783225" y="1634503"/>
                  <a:pt x="749038" y="1637471"/>
                  <a:pt x="715492" y="1644180"/>
                </a:cubicBezTo>
                <a:cubicBezTo>
                  <a:pt x="700490" y="1647181"/>
                  <a:pt x="682767" y="1647876"/>
                  <a:pt x="671949" y="1658694"/>
                </a:cubicBezTo>
                <a:cubicBezTo>
                  <a:pt x="661131" y="1669512"/>
                  <a:pt x="664277" y="1688553"/>
                  <a:pt x="657435" y="1702237"/>
                </a:cubicBezTo>
                <a:cubicBezTo>
                  <a:pt x="649634" y="1717839"/>
                  <a:pt x="638082" y="1731266"/>
                  <a:pt x="628406" y="1745780"/>
                </a:cubicBezTo>
                <a:cubicBezTo>
                  <a:pt x="623568" y="1760294"/>
                  <a:pt x="621322" y="1775948"/>
                  <a:pt x="613892" y="1789322"/>
                </a:cubicBezTo>
                <a:cubicBezTo>
                  <a:pt x="570490" y="1867446"/>
                  <a:pt x="565184" y="1867059"/>
                  <a:pt x="512292" y="1919951"/>
                </a:cubicBezTo>
                <a:cubicBezTo>
                  <a:pt x="495378" y="2055268"/>
                  <a:pt x="497778" y="1997059"/>
                  <a:pt x="497778" y="2094122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664781">
            <a:off x="7032380" y="3902947"/>
            <a:ext cx="1492819" cy="2515037"/>
          </a:xfrm>
          <a:custGeom>
            <a:avLst/>
            <a:gdLst>
              <a:gd name="connsiteX0" fmla="*/ 744520 w 1492819"/>
              <a:gd name="connsiteY0" fmla="*/ 2515037 h 2515037"/>
              <a:gd name="connsiteX1" fmla="*/ 730006 w 1492819"/>
              <a:gd name="connsiteY1" fmla="*/ 2471494 h 2515037"/>
              <a:gd name="connsiteX2" fmla="*/ 657435 w 1492819"/>
              <a:gd name="connsiteY2" fmla="*/ 2369894 h 2515037"/>
              <a:gd name="connsiteX3" fmla="*/ 642920 w 1492819"/>
              <a:gd name="connsiteY3" fmla="*/ 2326351 h 2515037"/>
              <a:gd name="connsiteX4" fmla="*/ 599378 w 1492819"/>
              <a:gd name="connsiteY4" fmla="*/ 2282808 h 2515037"/>
              <a:gd name="connsiteX5" fmla="*/ 570349 w 1492819"/>
              <a:gd name="connsiteY5" fmla="*/ 2239265 h 2515037"/>
              <a:gd name="connsiteX6" fmla="*/ 541320 w 1492819"/>
              <a:gd name="connsiteY6" fmla="*/ 2152180 h 2515037"/>
              <a:gd name="connsiteX7" fmla="*/ 526806 w 1492819"/>
              <a:gd name="connsiteY7" fmla="*/ 2108637 h 2515037"/>
              <a:gd name="connsiteX8" fmla="*/ 541320 w 1492819"/>
              <a:gd name="connsiteY8" fmla="*/ 1760294 h 2515037"/>
              <a:gd name="connsiteX9" fmla="*/ 526806 w 1492819"/>
              <a:gd name="connsiteY9" fmla="*/ 1687722 h 2515037"/>
              <a:gd name="connsiteX10" fmla="*/ 323606 w 1492819"/>
              <a:gd name="connsiteY10" fmla="*/ 1702237 h 2515037"/>
              <a:gd name="connsiteX11" fmla="*/ 280063 w 1492819"/>
              <a:gd name="connsiteY11" fmla="*/ 1687722 h 2515037"/>
              <a:gd name="connsiteX12" fmla="*/ 192978 w 1492819"/>
              <a:gd name="connsiteY12" fmla="*/ 1673208 h 2515037"/>
              <a:gd name="connsiteX13" fmla="*/ 149435 w 1492819"/>
              <a:gd name="connsiteY13" fmla="*/ 1644180 h 2515037"/>
              <a:gd name="connsiteX14" fmla="*/ 33320 w 1492819"/>
              <a:gd name="connsiteY14" fmla="*/ 1513551 h 2515037"/>
              <a:gd name="connsiteX15" fmla="*/ 33320 w 1492819"/>
              <a:gd name="connsiteY15" fmla="*/ 1266808 h 2515037"/>
              <a:gd name="connsiteX16" fmla="*/ 62349 w 1492819"/>
              <a:gd name="connsiteY16" fmla="*/ 1179722 h 2515037"/>
              <a:gd name="connsiteX17" fmla="*/ 163949 w 1492819"/>
              <a:gd name="connsiteY17" fmla="*/ 1252294 h 2515037"/>
              <a:gd name="connsiteX18" fmla="*/ 192978 w 1492819"/>
              <a:gd name="connsiteY18" fmla="*/ 1049094 h 2515037"/>
              <a:gd name="connsiteX19" fmla="*/ 207492 w 1492819"/>
              <a:gd name="connsiteY19" fmla="*/ 903951 h 2515037"/>
              <a:gd name="connsiteX20" fmla="*/ 236520 w 1492819"/>
              <a:gd name="connsiteY20" fmla="*/ 991037 h 2515037"/>
              <a:gd name="connsiteX21" fmla="*/ 251035 w 1492819"/>
              <a:gd name="connsiteY21" fmla="*/ 1034580 h 2515037"/>
              <a:gd name="connsiteX22" fmla="*/ 280063 w 1492819"/>
              <a:gd name="connsiteY22" fmla="*/ 991037 h 2515037"/>
              <a:gd name="connsiteX23" fmla="*/ 309092 w 1492819"/>
              <a:gd name="connsiteY23" fmla="*/ 874922 h 2515037"/>
              <a:gd name="connsiteX24" fmla="*/ 323606 w 1492819"/>
              <a:gd name="connsiteY24" fmla="*/ 700751 h 2515037"/>
              <a:gd name="connsiteX25" fmla="*/ 338120 w 1492819"/>
              <a:gd name="connsiteY25" fmla="*/ 657208 h 2515037"/>
              <a:gd name="connsiteX26" fmla="*/ 367149 w 1492819"/>
              <a:gd name="connsiteY26" fmla="*/ 700751 h 2515037"/>
              <a:gd name="connsiteX27" fmla="*/ 381663 w 1492819"/>
              <a:gd name="connsiteY27" fmla="*/ 787837 h 2515037"/>
              <a:gd name="connsiteX28" fmla="*/ 425206 w 1492819"/>
              <a:gd name="connsiteY28" fmla="*/ 744294 h 2515037"/>
              <a:gd name="connsiteX29" fmla="*/ 454235 w 1492819"/>
              <a:gd name="connsiteY29" fmla="*/ 657208 h 2515037"/>
              <a:gd name="connsiteX30" fmla="*/ 483263 w 1492819"/>
              <a:gd name="connsiteY30" fmla="*/ 570122 h 2515037"/>
              <a:gd name="connsiteX31" fmla="*/ 497778 w 1492819"/>
              <a:gd name="connsiteY31" fmla="*/ 526580 h 2515037"/>
              <a:gd name="connsiteX32" fmla="*/ 541320 w 1492819"/>
              <a:gd name="connsiteY32" fmla="*/ 483037 h 2515037"/>
              <a:gd name="connsiteX33" fmla="*/ 570349 w 1492819"/>
              <a:gd name="connsiteY33" fmla="*/ 526580 h 2515037"/>
              <a:gd name="connsiteX34" fmla="*/ 584863 w 1492819"/>
              <a:gd name="connsiteY34" fmla="*/ 570122 h 2515037"/>
              <a:gd name="connsiteX35" fmla="*/ 628406 w 1492819"/>
              <a:gd name="connsiteY35" fmla="*/ 584637 h 2515037"/>
              <a:gd name="connsiteX36" fmla="*/ 744520 w 1492819"/>
              <a:gd name="connsiteY36" fmla="*/ 483037 h 2515037"/>
              <a:gd name="connsiteX37" fmla="*/ 860635 w 1492819"/>
              <a:gd name="connsiteY37" fmla="*/ 352408 h 2515037"/>
              <a:gd name="connsiteX38" fmla="*/ 918692 w 1492819"/>
              <a:gd name="connsiteY38" fmla="*/ 439494 h 2515037"/>
              <a:gd name="connsiteX39" fmla="*/ 962235 w 1492819"/>
              <a:gd name="connsiteY39" fmla="*/ 395951 h 2515037"/>
              <a:gd name="connsiteX40" fmla="*/ 1049320 w 1492819"/>
              <a:gd name="connsiteY40" fmla="*/ 337894 h 2515037"/>
              <a:gd name="connsiteX41" fmla="*/ 1092863 w 1492819"/>
              <a:gd name="connsiteY41" fmla="*/ 308865 h 2515037"/>
              <a:gd name="connsiteX42" fmla="*/ 1194463 w 1492819"/>
              <a:gd name="connsiteY42" fmla="*/ 221780 h 2515037"/>
              <a:gd name="connsiteX43" fmla="*/ 1238006 w 1492819"/>
              <a:gd name="connsiteY43" fmla="*/ 120180 h 2515037"/>
              <a:gd name="connsiteX44" fmla="*/ 1281549 w 1492819"/>
              <a:gd name="connsiteY44" fmla="*/ 33094 h 2515037"/>
              <a:gd name="connsiteX45" fmla="*/ 1296063 w 1492819"/>
              <a:gd name="connsiteY45" fmla="*/ 700751 h 2515037"/>
              <a:gd name="connsiteX46" fmla="*/ 1339606 w 1492819"/>
              <a:gd name="connsiteY46" fmla="*/ 729780 h 2515037"/>
              <a:gd name="connsiteX47" fmla="*/ 1426692 w 1492819"/>
              <a:gd name="connsiteY47" fmla="*/ 744294 h 2515037"/>
              <a:gd name="connsiteX48" fmla="*/ 1412178 w 1492819"/>
              <a:gd name="connsiteY48" fmla="*/ 787837 h 2515037"/>
              <a:gd name="connsiteX49" fmla="*/ 1368635 w 1492819"/>
              <a:gd name="connsiteY49" fmla="*/ 831380 h 2515037"/>
              <a:gd name="connsiteX50" fmla="*/ 1339606 w 1492819"/>
              <a:gd name="connsiteY50" fmla="*/ 874922 h 2515037"/>
              <a:gd name="connsiteX51" fmla="*/ 1354120 w 1492819"/>
              <a:gd name="connsiteY51" fmla="*/ 947494 h 2515037"/>
              <a:gd name="connsiteX52" fmla="*/ 1397663 w 1492819"/>
              <a:gd name="connsiteY52" fmla="*/ 932980 h 2515037"/>
              <a:gd name="connsiteX53" fmla="*/ 1455720 w 1492819"/>
              <a:gd name="connsiteY53" fmla="*/ 918465 h 2515037"/>
              <a:gd name="connsiteX54" fmla="*/ 1455720 w 1492819"/>
              <a:gd name="connsiteY54" fmla="*/ 1121665 h 2515037"/>
              <a:gd name="connsiteX55" fmla="*/ 1412178 w 1492819"/>
              <a:gd name="connsiteY55" fmla="*/ 1136180 h 2515037"/>
              <a:gd name="connsiteX56" fmla="*/ 1325092 w 1492819"/>
              <a:gd name="connsiteY56" fmla="*/ 1179722 h 2515037"/>
              <a:gd name="connsiteX57" fmla="*/ 1281549 w 1492819"/>
              <a:gd name="connsiteY57" fmla="*/ 1208751 h 2515037"/>
              <a:gd name="connsiteX58" fmla="*/ 1252520 w 1492819"/>
              <a:gd name="connsiteY58" fmla="*/ 1266808 h 2515037"/>
              <a:gd name="connsiteX59" fmla="*/ 1296063 w 1492819"/>
              <a:gd name="connsiteY59" fmla="*/ 1295837 h 2515037"/>
              <a:gd name="connsiteX60" fmla="*/ 1383149 w 1492819"/>
              <a:gd name="connsiteY60" fmla="*/ 1324865 h 2515037"/>
              <a:gd name="connsiteX61" fmla="*/ 1368635 w 1492819"/>
              <a:gd name="connsiteY61" fmla="*/ 1484522 h 2515037"/>
              <a:gd name="connsiteX62" fmla="*/ 1310578 w 1492819"/>
              <a:gd name="connsiteY62" fmla="*/ 1600637 h 2515037"/>
              <a:gd name="connsiteX63" fmla="*/ 1267035 w 1492819"/>
              <a:gd name="connsiteY63" fmla="*/ 1615151 h 2515037"/>
              <a:gd name="connsiteX64" fmla="*/ 1223492 w 1492819"/>
              <a:gd name="connsiteY64" fmla="*/ 1644180 h 2515037"/>
              <a:gd name="connsiteX65" fmla="*/ 1107378 w 1492819"/>
              <a:gd name="connsiteY65" fmla="*/ 1673208 h 2515037"/>
              <a:gd name="connsiteX66" fmla="*/ 904178 w 1492819"/>
              <a:gd name="connsiteY66" fmla="*/ 1658694 h 2515037"/>
              <a:gd name="connsiteX67" fmla="*/ 817092 w 1492819"/>
              <a:gd name="connsiteY67" fmla="*/ 1629665 h 2515037"/>
              <a:gd name="connsiteX68" fmla="*/ 715492 w 1492819"/>
              <a:gd name="connsiteY68" fmla="*/ 1644180 h 2515037"/>
              <a:gd name="connsiteX69" fmla="*/ 671949 w 1492819"/>
              <a:gd name="connsiteY69" fmla="*/ 1658694 h 2515037"/>
              <a:gd name="connsiteX70" fmla="*/ 657435 w 1492819"/>
              <a:gd name="connsiteY70" fmla="*/ 1702237 h 2515037"/>
              <a:gd name="connsiteX71" fmla="*/ 628406 w 1492819"/>
              <a:gd name="connsiteY71" fmla="*/ 1745780 h 2515037"/>
              <a:gd name="connsiteX72" fmla="*/ 613892 w 1492819"/>
              <a:gd name="connsiteY72" fmla="*/ 1789322 h 2515037"/>
              <a:gd name="connsiteX73" fmla="*/ 512292 w 1492819"/>
              <a:gd name="connsiteY73" fmla="*/ 1919951 h 2515037"/>
              <a:gd name="connsiteX74" fmla="*/ 497778 w 1492819"/>
              <a:gd name="connsiteY74" fmla="*/ 2094122 h 251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492819" h="2515037">
                <a:moveTo>
                  <a:pt x="744520" y="2515037"/>
                </a:moveTo>
                <a:cubicBezTo>
                  <a:pt x="739682" y="2500523"/>
                  <a:pt x="736848" y="2485178"/>
                  <a:pt x="730006" y="2471494"/>
                </a:cubicBezTo>
                <a:cubicBezTo>
                  <a:pt x="719393" y="2450267"/>
                  <a:pt x="667300" y="2383047"/>
                  <a:pt x="657435" y="2369894"/>
                </a:cubicBezTo>
                <a:cubicBezTo>
                  <a:pt x="652597" y="2355380"/>
                  <a:pt x="651407" y="2339081"/>
                  <a:pt x="642920" y="2326351"/>
                </a:cubicBezTo>
                <a:cubicBezTo>
                  <a:pt x="631534" y="2309272"/>
                  <a:pt x="612518" y="2298577"/>
                  <a:pt x="599378" y="2282808"/>
                </a:cubicBezTo>
                <a:cubicBezTo>
                  <a:pt x="588211" y="2269407"/>
                  <a:pt x="580025" y="2253779"/>
                  <a:pt x="570349" y="2239265"/>
                </a:cubicBezTo>
                <a:lnTo>
                  <a:pt x="541320" y="2152180"/>
                </a:lnTo>
                <a:lnTo>
                  <a:pt x="526806" y="2108637"/>
                </a:lnTo>
                <a:cubicBezTo>
                  <a:pt x="531644" y="1992523"/>
                  <a:pt x="529756" y="1875932"/>
                  <a:pt x="541320" y="1760294"/>
                </a:cubicBezTo>
                <a:cubicBezTo>
                  <a:pt x="554366" y="1629839"/>
                  <a:pt x="609789" y="1677959"/>
                  <a:pt x="526806" y="1687722"/>
                </a:cubicBezTo>
                <a:cubicBezTo>
                  <a:pt x="459365" y="1695656"/>
                  <a:pt x="391339" y="1697399"/>
                  <a:pt x="323606" y="1702237"/>
                </a:cubicBezTo>
                <a:cubicBezTo>
                  <a:pt x="309092" y="1697399"/>
                  <a:pt x="294998" y="1691041"/>
                  <a:pt x="280063" y="1687722"/>
                </a:cubicBezTo>
                <a:cubicBezTo>
                  <a:pt x="251335" y="1681338"/>
                  <a:pt x="220897" y="1682514"/>
                  <a:pt x="192978" y="1673208"/>
                </a:cubicBezTo>
                <a:cubicBezTo>
                  <a:pt x="176429" y="1667692"/>
                  <a:pt x="162473" y="1655769"/>
                  <a:pt x="149435" y="1644180"/>
                </a:cubicBezTo>
                <a:cubicBezTo>
                  <a:pt x="68092" y="1571875"/>
                  <a:pt x="77440" y="1579730"/>
                  <a:pt x="33320" y="1513551"/>
                </a:cubicBezTo>
                <a:cubicBezTo>
                  <a:pt x="0" y="1413588"/>
                  <a:pt x="5878" y="1449754"/>
                  <a:pt x="33320" y="1266808"/>
                </a:cubicBezTo>
                <a:cubicBezTo>
                  <a:pt x="37859" y="1236548"/>
                  <a:pt x="62349" y="1179722"/>
                  <a:pt x="62349" y="1179722"/>
                </a:cubicBezTo>
                <a:cubicBezTo>
                  <a:pt x="128893" y="1279538"/>
                  <a:pt x="87308" y="1277840"/>
                  <a:pt x="163949" y="1252294"/>
                </a:cubicBezTo>
                <a:cubicBezTo>
                  <a:pt x="173625" y="1184561"/>
                  <a:pt x="184491" y="1116987"/>
                  <a:pt x="192978" y="1049094"/>
                </a:cubicBezTo>
                <a:cubicBezTo>
                  <a:pt x="199009" y="1000847"/>
                  <a:pt x="178319" y="942849"/>
                  <a:pt x="207492" y="903951"/>
                </a:cubicBezTo>
                <a:cubicBezTo>
                  <a:pt x="225851" y="879472"/>
                  <a:pt x="226844" y="962008"/>
                  <a:pt x="236520" y="991037"/>
                </a:cubicBezTo>
                <a:lnTo>
                  <a:pt x="251035" y="1034580"/>
                </a:lnTo>
                <a:cubicBezTo>
                  <a:pt x="260711" y="1020066"/>
                  <a:pt x="272262" y="1006639"/>
                  <a:pt x="280063" y="991037"/>
                </a:cubicBezTo>
                <a:cubicBezTo>
                  <a:pt x="294942" y="961279"/>
                  <a:pt x="303570" y="902532"/>
                  <a:pt x="309092" y="874922"/>
                </a:cubicBezTo>
                <a:cubicBezTo>
                  <a:pt x="313930" y="816865"/>
                  <a:pt x="315907" y="758498"/>
                  <a:pt x="323606" y="700751"/>
                </a:cubicBezTo>
                <a:cubicBezTo>
                  <a:pt x="325628" y="685586"/>
                  <a:pt x="322821" y="657208"/>
                  <a:pt x="338120" y="657208"/>
                </a:cubicBezTo>
                <a:cubicBezTo>
                  <a:pt x="355564" y="657208"/>
                  <a:pt x="357473" y="686237"/>
                  <a:pt x="367149" y="700751"/>
                </a:cubicBezTo>
                <a:cubicBezTo>
                  <a:pt x="371987" y="729780"/>
                  <a:pt x="358120" y="770179"/>
                  <a:pt x="381663" y="787837"/>
                </a:cubicBezTo>
                <a:cubicBezTo>
                  <a:pt x="398084" y="800153"/>
                  <a:pt x="415237" y="762237"/>
                  <a:pt x="425206" y="744294"/>
                </a:cubicBezTo>
                <a:cubicBezTo>
                  <a:pt x="440066" y="717546"/>
                  <a:pt x="444559" y="686237"/>
                  <a:pt x="454235" y="657208"/>
                </a:cubicBezTo>
                <a:lnTo>
                  <a:pt x="483263" y="570122"/>
                </a:lnTo>
                <a:cubicBezTo>
                  <a:pt x="488101" y="555608"/>
                  <a:pt x="486960" y="537398"/>
                  <a:pt x="497778" y="526580"/>
                </a:cubicBezTo>
                <a:lnTo>
                  <a:pt x="541320" y="483037"/>
                </a:lnTo>
                <a:cubicBezTo>
                  <a:pt x="550996" y="497551"/>
                  <a:pt x="562548" y="510978"/>
                  <a:pt x="570349" y="526580"/>
                </a:cubicBezTo>
                <a:cubicBezTo>
                  <a:pt x="577191" y="540264"/>
                  <a:pt x="574045" y="559304"/>
                  <a:pt x="584863" y="570122"/>
                </a:cubicBezTo>
                <a:cubicBezTo>
                  <a:pt x="595681" y="580940"/>
                  <a:pt x="613892" y="579799"/>
                  <a:pt x="628406" y="584637"/>
                </a:cubicBezTo>
                <a:cubicBezTo>
                  <a:pt x="710655" y="461265"/>
                  <a:pt x="575186" y="652371"/>
                  <a:pt x="744520" y="483037"/>
                </a:cubicBezTo>
                <a:cubicBezTo>
                  <a:pt x="843941" y="383616"/>
                  <a:pt x="808834" y="430109"/>
                  <a:pt x="860635" y="352408"/>
                </a:cubicBezTo>
                <a:cubicBezTo>
                  <a:pt x="879987" y="381437"/>
                  <a:pt x="894022" y="464164"/>
                  <a:pt x="918692" y="439494"/>
                </a:cubicBezTo>
                <a:cubicBezTo>
                  <a:pt x="933206" y="424980"/>
                  <a:pt x="946032" y="408553"/>
                  <a:pt x="962235" y="395951"/>
                </a:cubicBezTo>
                <a:cubicBezTo>
                  <a:pt x="989774" y="374532"/>
                  <a:pt x="1020292" y="357246"/>
                  <a:pt x="1049320" y="337894"/>
                </a:cubicBezTo>
                <a:cubicBezTo>
                  <a:pt x="1063834" y="328218"/>
                  <a:pt x="1080528" y="321200"/>
                  <a:pt x="1092863" y="308865"/>
                </a:cubicBezTo>
                <a:cubicBezTo>
                  <a:pt x="1153511" y="248217"/>
                  <a:pt x="1119985" y="277638"/>
                  <a:pt x="1194463" y="221780"/>
                </a:cubicBezTo>
                <a:cubicBezTo>
                  <a:pt x="1224673" y="100945"/>
                  <a:pt x="1187888" y="220417"/>
                  <a:pt x="1238006" y="120180"/>
                </a:cubicBezTo>
                <a:cubicBezTo>
                  <a:pt x="1298095" y="0"/>
                  <a:pt x="1198359" y="157878"/>
                  <a:pt x="1281549" y="33094"/>
                </a:cubicBezTo>
                <a:cubicBezTo>
                  <a:pt x="1286387" y="255646"/>
                  <a:pt x="1277577" y="478915"/>
                  <a:pt x="1296063" y="700751"/>
                </a:cubicBezTo>
                <a:cubicBezTo>
                  <a:pt x="1297512" y="718135"/>
                  <a:pt x="1323057" y="724264"/>
                  <a:pt x="1339606" y="729780"/>
                </a:cubicBezTo>
                <a:cubicBezTo>
                  <a:pt x="1367525" y="739086"/>
                  <a:pt x="1397663" y="739456"/>
                  <a:pt x="1426692" y="744294"/>
                </a:cubicBezTo>
                <a:cubicBezTo>
                  <a:pt x="1421854" y="758808"/>
                  <a:pt x="1420665" y="775107"/>
                  <a:pt x="1412178" y="787837"/>
                </a:cubicBezTo>
                <a:cubicBezTo>
                  <a:pt x="1400792" y="804916"/>
                  <a:pt x="1381776" y="815611"/>
                  <a:pt x="1368635" y="831380"/>
                </a:cubicBezTo>
                <a:cubicBezTo>
                  <a:pt x="1357468" y="844781"/>
                  <a:pt x="1349282" y="860408"/>
                  <a:pt x="1339606" y="874922"/>
                </a:cubicBezTo>
                <a:cubicBezTo>
                  <a:pt x="1344444" y="899113"/>
                  <a:pt x="1336676" y="930050"/>
                  <a:pt x="1354120" y="947494"/>
                </a:cubicBezTo>
                <a:cubicBezTo>
                  <a:pt x="1364938" y="958312"/>
                  <a:pt x="1382952" y="937183"/>
                  <a:pt x="1397663" y="932980"/>
                </a:cubicBezTo>
                <a:cubicBezTo>
                  <a:pt x="1416843" y="927500"/>
                  <a:pt x="1436368" y="923303"/>
                  <a:pt x="1455720" y="918465"/>
                </a:cubicBezTo>
                <a:cubicBezTo>
                  <a:pt x="1481065" y="994497"/>
                  <a:pt x="1492819" y="1010366"/>
                  <a:pt x="1455720" y="1121665"/>
                </a:cubicBezTo>
                <a:cubicBezTo>
                  <a:pt x="1450882" y="1136179"/>
                  <a:pt x="1425862" y="1129338"/>
                  <a:pt x="1412178" y="1136180"/>
                </a:cubicBezTo>
                <a:cubicBezTo>
                  <a:pt x="1299644" y="1192448"/>
                  <a:pt x="1434529" y="1143244"/>
                  <a:pt x="1325092" y="1179722"/>
                </a:cubicBezTo>
                <a:cubicBezTo>
                  <a:pt x="1310578" y="1189398"/>
                  <a:pt x="1297151" y="1200950"/>
                  <a:pt x="1281549" y="1208751"/>
                </a:cubicBezTo>
                <a:cubicBezTo>
                  <a:pt x="1248374" y="1225339"/>
                  <a:pt x="1208286" y="1211515"/>
                  <a:pt x="1252520" y="1266808"/>
                </a:cubicBezTo>
                <a:cubicBezTo>
                  <a:pt x="1263417" y="1280430"/>
                  <a:pt x="1280122" y="1288752"/>
                  <a:pt x="1296063" y="1295837"/>
                </a:cubicBezTo>
                <a:cubicBezTo>
                  <a:pt x="1324025" y="1308264"/>
                  <a:pt x="1383149" y="1324865"/>
                  <a:pt x="1383149" y="1324865"/>
                </a:cubicBezTo>
                <a:cubicBezTo>
                  <a:pt x="1378311" y="1378084"/>
                  <a:pt x="1375698" y="1431552"/>
                  <a:pt x="1368635" y="1484522"/>
                </a:cubicBezTo>
                <a:cubicBezTo>
                  <a:pt x="1362387" y="1531380"/>
                  <a:pt x="1348949" y="1568661"/>
                  <a:pt x="1310578" y="1600637"/>
                </a:cubicBezTo>
                <a:cubicBezTo>
                  <a:pt x="1298825" y="1610431"/>
                  <a:pt x="1281549" y="1610313"/>
                  <a:pt x="1267035" y="1615151"/>
                </a:cubicBezTo>
                <a:cubicBezTo>
                  <a:pt x="1252521" y="1624827"/>
                  <a:pt x="1239094" y="1636379"/>
                  <a:pt x="1223492" y="1644180"/>
                </a:cubicBezTo>
                <a:cubicBezTo>
                  <a:pt x="1193739" y="1659056"/>
                  <a:pt x="1134978" y="1667688"/>
                  <a:pt x="1107378" y="1673208"/>
                </a:cubicBezTo>
                <a:cubicBezTo>
                  <a:pt x="1039645" y="1668370"/>
                  <a:pt x="971333" y="1668767"/>
                  <a:pt x="904178" y="1658694"/>
                </a:cubicBezTo>
                <a:cubicBezTo>
                  <a:pt x="873918" y="1654155"/>
                  <a:pt x="817092" y="1629665"/>
                  <a:pt x="817092" y="1629665"/>
                </a:cubicBezTo>
                <a:cubicBezTo>
                  <a:pt x="783225" y="1634503"/>
                  <a:pt x="749038" y="1637471"/>
                  <a:pt x="715492" y="1644180"/>
                </a:cubicBezTo>
                <a:cubicBezTo>
                  <a:pt x="700490" y="1647181"/>
                  <a:pt x="682767" y="1647876"/>
                  <a:pt x="671949" y="1658694"/>
                </a:cubicBezTo>
                <a:cubicBezTo>
                  <a:pt x="661131" y="1669512"/>
                  <a:pt x="664277" y="1688553"/>
                  <a:pt x="657435" y="1702237"/>
                </a:cubicBezTo>
                <a:cubicBezTo>
                  <a:pt x="649634" y="1717839"/>
                  <a:pt x="638082" y="1731266"/>
                  <a:pt x="628406" y="1745780"/>
                </a:cubicBezTo>
                <a:cubicBezTo>
                  <a:pt x="623568" y="1760294"/>
                  <a:pt x="621322" y="1775948"/>
                  <a:pt x="613892" y="1789322"/>
                </a:cubicBezTo>
                <a:cubicBezTo>
                  <a:pt x="570490" y="1867446"/>
                  <a:pt x="565184" y="1867059"/>
                  <a:pt x="512292" y="1919951"/>
                </a:cubicBezTo>
                <a:cubicBezTo>
                  <a:pt x="495378" y="2055268"/>
                  <a:pt x="497778" y="1997059"/>
                  <a:pt x="497778" y="2094122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7236307">
            <a:off x="3190618" y="4171998"/>
            <a:ext cx="1492819" cy="2515037"/>
          </a:xfrm>
          <a:custGeom>
            <a:avLst/>
            <a:gdLst>
              <a:gd name="connsiteX0" fmla="*/ 744520 w 1492819"/>
              <a:gd name="connsiteY0" fmla="*/ 2515037 h 2515037"/>
              <a:gd name="connsiteX1" fmla="*/ 730006 w 1492819"/>
              <a:gd name="connsiteY1" fmla="*/ 2471494 h 2515037"/>
              <a:gd name="connsiteX2" fmla="*/ 657435 w 1492819"/>
              <a:gd name="connsiteY2" fmla="*/ 2369894 h 2515037"/>
              <a:gd name="connsiteX3" fmla="*/ 642920 w 1492819"/>
              <a:gd name="connsiteY3" fmla="*/ 2326351 h 2515037"/>
              <a:gd name="connsiteX4" fmla="*/ 599378 w 1492819"/>
              <a:gd name="connsiteY4" fmla="*/ 2282808 h 2515037"/>
              <a:gd name="connsiteX5" fmla="*/ 570349 w 1492819"/>
              <a:gd name="connsiteY5" fmla="*/ 2239265 h 2515037"/>
              <a:gd name="connsiteX6" fmla="*/ 541320 w 1492819"/>
              <a:gd name="connsiteY6" fmla="*/ 2152180 h 2515037"/>
              <a:gd name="connsiteX7" fmla="*/ 526806 w 1492819"/>
              <a:gd name="connsiteY7" fmla="*/ 2108637 h 2515037"/>
              <a:gd name="connsiteX8" fmla="*/ 541320 w 1492819"/>
              <a:gd name="connsiteY8" fmla="*/ 1760294 h 2515037"/>
              <a:gd name="connsiteX9" fmla="*/ 526806 w 1492819"/>
              <a:gd name="connsiteY9" fmla="*/ 1687722 h 2515037"/>
              <a:gd name="connsiteX10" fmla="*/ 323606 w 1492819"/>
              <a:gd name="connsiteY10" fmla="*/ 1702237 h 2515037"/>
              <a:gd name="connsiteX11" fmla="*/ 280063 w 1492819"/>
              <a:gd name="connsiteY11" fmla="*/ 1687722 h 2515037"/>
              <a:gd name="connsiteX12" fmla="*/ 192978 w 1492819"/>
              <a:gd name="connsiteY12" fmla="*/ 1673208 h 2515037"/>
              <a:gd name="connsiteX13" fmla="*/ 149435 w 1492819"/>
              <a:gd name="connsiteY13" fmla="*/ 1644180 h 2515037"/>
              <a:gd name="connsiteX14" fmla="*/ 33320 w 1492819"/>
              <a:gd name="connsiteY14" fmla="*/ 1513551 h 2515037"/>
              <a:gd name="connsiteX15" fmla="*/ 33320 w 1492819"/>
              <a:gd name="connsiteY15" fmla="*/ 1266808 h 2515037"/>
              <a:gd name="connsiteX16" fmla="*/ 62349 w 1492819"/>
              <a:gd name="connsiteY16" fmla="*/ 1179722 h 2515037"/>
              <a:gd name="connsiteX17" fmla="*/ 163949 w 1492819"/>
              <a:gd name="connsiteY17" fmla="*/ 1252294 h 2515037"/>
              <a:gd name="connsiteX18" fmla="*/ 192978 w 1492819"/>
              <a:gd name="connsiteY18" fmla="*/ 1049094 h 2515037"/>
              <a:gd name="connsiteX19" fmla="*/ 207492 w 1492819"/>
              <a:gd name="connsiteY19" fmla="*/ 903951 h 2515037"/>
              <a:gd name="connsiteX20" fmla="*/ 236520 w 1492819"/>
              <a:gd name="connsiteY20" fmla="*/ 991037 h 2515037"/>
              <a:gd name="connsiteX21" fmla="*/ 251035 w 1492819"/>
              <a:gd name="connsiteY21" fmla="*/ 1034580 h 2515037"/>
              <a:gd name="connsiteX22" fmla="*/ 280063 w 1492819"/>
              <a:gd name="connsiteY22" fmla="*/ 991037 h 2515037"/>
              <a:gd name="connsiteX23" fmla="*/ 309092 w 1492819"/>
              <a:gd name="connsiteY23" fmla="*/ 874922 h 2515037"/>
              <a:gd name="connsiteX24" fmla="*/ 323606 w 1492819"/>
              <a:gd name="connsiteY24" fmla="*/ 700751 h 2515037"/>
              <a:gd name="connsiteX25" fmla="*/ 338120 w 1492819"/>
              <a:gd name="connsiteY25" fmla="*/ 657208 h 2515037"/>
              <a:gd name="connsiteX26" fmla="*/ 367149 w 1492819"/>
              <a:gd name="connsiteY26" fmla="*/ 700751 h 2515037"/>
              <a:gd name="connsiteX27" fmla="*/ 381663 w 1492819"/>
              <a:gd name="connsiteY27" fmla="*/ 787837 h 2515037"/>
              <a:gd name="connsiteX28" fmla="*/ 425206 w 1492819"/>
              <a:gd name="connsiteY28" fmla="*/ 744294 h 2515037"/>
              <a:gd name="connsiteX29" fmla="*/ 454235 w 1492819"/>
              <a:gd name="connsiteY29" fmla="*/ 657208 h 2515037"/>
              <a:gd name="connsiteX30" fmla="*/ 483263 w 1492819"/>
              <a:gd name="connsiteY30" fmla="*/ 570122 h 2515037"/>
              <a:gd name="connsiteX31" fmla="*/ 497778 w 1492819"/>
              <a:gd name="connsiteY31" fmla="*/ 526580 h 2515037"/>
              <a:gd name="connsiteX32" fmla="*/ 541320 w 1492819"/>
              <a:gd name="connsiteY32" fmla="*/ 483037 h 2515037"/>
              <a:gd name="connsiteX33" fmla="*/ 570349 w 1492819"/>
              <a:gd name="connsiteY33" fmla="*/ 526580 h 2515037"/>
              <a:gd name="connsiteX34" fmla="*/ 584863 w 1492819"/>
              <a:gd name="connsiteY34" fmla="*/ 570122 h 2515037"/>
              <a:gd name="connsiteX35" fmla="*/ 628406 w 1492819"/>
              <a:gd name="connsiteY35" fmla="*/ 584637 h 2515037"/>
              <a:gd name="connsiteX36" fmla="*/ 744520 w 1492819"/>
              <a:gd name="connsiteY36" fmla="*/ 483037 h 2515037"/>
              <a:gd name="connsiteX37" fmla="*/ 860635 w 1492819"/>
              <a:gd name="connsiteY37" fmla="*/ 352408 h 2515037"/>
              <a:gd name="connsiteX38" fmla="*/ 918692 w 1492819"/>
              <a:gd name="connsiteY38" fmla="*/ 439494 h 2515037"/>
              <a:gd name="connsiteX39" fmla="*/ 962235 w 1492819"/>
              <a:gd name="connsiteY39" fmla="*/ 395951 h 2515037"/>
              <a:gd name="connsiteX40" fmla="*/ 1049320 w 1492819"/>
              <a:gd name="connsiteY40" fmla="*/ 337894 h 2515037"/>
              <a:gd name="connsiteX41" fmla="*/ 1092863 w 1492819"/>
              <a:gd name="connsiteY41" fmla="*/ 308865 h 2515037"/>
              <a:gd name="connsiteX42" fmla="*/ 1194463 w 1492819"/>
              <a:gd name="connsiteY42" fmla="*/ 221780 h 2515037"/>
              <a:gd name="connsiteX43" fmla="*/ 1238006 w 1492819"/>
              <a:gd name="connsiteY43" fmla="*/ 120180 h 2515037"/>
              <a:gd name="connsiteX44" fmla="*/ 1281549 w 1492819"/>
              <a:gd name="connsiteY44" fmla="*/ 33094 h 2515037"/>
              <a:gd name="connsiteX45" fmla="*/ 1296063 w 1492819"/>
              <a:gd name="connsiteY45" fmla="*/ 700751 h 2515037"/>
              <a:gd name="connsiteX46" fmla="*/ 1339606 w 1492819"/>
              <a:gd name="connsiteY46" fmla="*/ 729780 h 2515037"/>
              <a:gd name="connsiteX47" fmla="*/ 1426692 w 1492819"/>
              <a:gd name="connsiteY47" fmla="*/ 744294 h 2515037"/>
              <a:gd name="connsiteX48" fmla="*/ 1412178 w 1492819"/>
              <a:gd name="connsiteY48" fmla="*/ 787837 h 2515037"/>
              <a:gd name="connsiteX49" fmla="*/ 1368635 w 1492819"/>
              <a:gd name="connsiteY49" fmla="*/ 831380 h 2515037"/>
              <a:gd name="connsiteX50" fmla="*/ 1339606 w 1492819"/>
              <a:gd name="connsiteY50" fmla="*/ 874922 h 2515037"/>
              <a:gd name="connsiteX51" fmla="*/ 1354120 w 1492819"/>
              <a:gd name="connsiteY51" fmla="*/ 947494 h 2515037"/>
              <a:gd name="connsiteX52" fmla="*/ 1397663 w 1492819"/>
              <a:gd name="connsiteY52" fmla="*/ 932980 h 2515037"/>
              <a:gd name="connsiteX53" fmla="*/ 1455720 w 1492819"/>
              <a:gd name="connsiteY53" fmla="*/ 918465 h 2515037"/>
              <a:gd name="connsiteX54" fmla="*/ 1455720 w 1492819"/>
              <a:gd name="connsiteY54" fmla="*/ 1121665 h 2515037"/>
              <a:gd name="connsiteX55" fmla="*/ 1412178 w 1492819"/>
              <a:gd name="connsiteY55" fmla="*/ 1136180 h 2515037"/>
              <a:gd name="connsiteX56" fmla="*/ 1325092 w 1492819"/>
              <a:gd name="connsiteY56" fmla="*/ 1179722 h 2515037"/>
              <a:gd name="connsiteX57" fmla="*/ 1281549 w 1492819"/>
              <a:gd name="connsiteY57" fmla="*/ 1208751 h 2515037"/>
              <a:gd name="connsiteX58" fmla="*/ 1252520 w 1492819"/>
              <a:gd name="connsiteY58" fmla="*/ 1266808 h 2515037"/>
              <a:gd name="connsiteX59" fmla="*/ 1296063 w 1492819"/>
              <a:gd name="connsiteY59" fmla="*/ 1295837 h 2515037"/>
              <a:gd name="connsiteX60" fmla="*/ 1383149 w 1492819"/>
              <a:gd name="connsiteY60" fmla="*/ 1324865 h 2515037"/>
              <a:gd name="connsiteX61" fmla="*/ 1368635 w 1492819"/>
              <a:gd name="connsiteY61" fmla="*/ 1484522 h 2515037"/>
              <a:gd name="connsiteX62" fmla="*/ 1310578 w 1492819"/>
              <a:gd name="connsiteY62" fmla="*/ 1600637 h 2515037"/>
              <a:gd name="connsiteX63" fmla="*/ 1267035 w 1492819"/>
              <a:gd name="connsiteY63" fmla="*/ 1615151 h 2515037"/>
              <a:gd name="connsiteX64" fmla="*/ 1223492 w 1492819"/>
              <a:gd name="connsiteY64" fmla="*/ 1644180 h 2515037"/>
              <a:gd name="connsiteX65" fmla="*/ 1107378 w 1492819"/>
              <a:gd name="connsiteY65" fmla="*/ 1673208 h 2515037"/>
              <a:gd name="connsiteX66" fmla="*/ 904178 w 1492819"/>
              <a:gd name="connsiteY66" fmla="*/ 1658694 h 2515037"/>
              <a:gd name="connsiteX67" fmla="*/ 817092 w 1492819"/>
              <a:gd name="connsiteY67" fmla="*/ 1629665 h 2515037"/>
              <a:gd name="connsiteX68" fmla="*/ 715492 w 1492819"/>
              <a:gd name="connsiteY68" fmla="*/ 1644180 h 2515037"/>
              <a:gd name="connsiteX69" fmla="*/ 671949 w 1492819"/>
              <a:gd name="connsiteY69" fmla="*/ 1658694 h 2515037"/>
              <a:gd name="connsiteX70" fmla="*/ 657435 w 1492819"/>
              <a:gd name="connsiteY70" fmla="*/ 1702237 h 2515037"/>
              <a:gd name="connsiteX71" fmla="*/ 628406 w 1492819"/>
              <a:gd name="connsiteY71" fmla="*/ 1745780 h 2515037"/>
              <a:gd name="connsiteX72" fmla="*/ 613892 w 1492819"/>
              <a:gd name="connsiteY72" fmla="*/ 1789322 h 2515037"/>
              <a:gd name="connsiteX73" fmla="*/ 512292 w 1492819"/>
              <a:gd name="connsiteY73" fmla="*/ 1919951 h 2515037"/>
              <a:gd name="connsiteX74" fmla="*/ 497778 w 1492819"/>
              <a:gd name="connsiteY74" fmla="*/ 2094122 h 251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492819" h="2515037">
                <a:moveTo>
                  <a:pt x="744520" y="2515037"/>
                </a:moveTo>
                <a:cubicBezTo>
                  <a:pt x="739682" y="2500523"/>
                  <a:pt x="736848" y="2485178"/>
                  <a:pt x="730006" y="2471494"/>
                </a:cubicBezTo>
                <a:cubicBezTo>
                  <a:pt x="719393" y="2450267"/>
                  <a:pt x="667300" y="2383047"/>
                  <a:pt x="657435" y="2369894"/>
                </a:cubicBezTo>
                <a:cubicBezTo>
                  <a:pt x="652597" y="2355380"/>
                  <a:pt x="651407" y="2339081"/>
                  <a:pt x="642920" y="2326351"/>
                </a:cubicBezTo>
                <a:cubicBezTo>
                  <a:pt x="631534" y="2309272"/>
                  <a:pt x="612518" y="2298577"/>
                  <a:pt x="599378" y="2282808"/>
                </a:cubicBezTo>
                <a:cubicBezTo>
                  <a:pt x="588211" y="2269407"/>
                  <a:pt x="580025" y="2253779"/>
                  <a:pt x="570349" y="2239265"/>
                </a:cubicBezTo>
                <a:lnTo>
                  <a:pt x="541320" y="2152180"/>
                </a:lnTo>
                <a:lnTo>
                  <a:pt x="526806" y="2108637"/>
                </a:lnTo>
                <a:cubicBezTo>
                  <a:pt x="531644" y="1992523"/>
                  <a:pt x="529756" y="1875932"/>
                  <a:pt x="541320" y="1760294"/>
                </a:cubicBezTo>
                <a:cubicBezTo>
                  <a:pt x="554366" y="1629839"/>
                  <a:pt x="609789" y="1677959"/>
                  <a:pt x="526806" y="1687722"/>
                </a:cubicBezTo>
                <a:cubicBezTo>
                  <a:pt x="459365" y="1695656"/>
                  <a:pt x="391339" y="1697399"/>
                  <a:pt x="323606" y="1702237"/>
                </a:cubicBezTo>
                <a:cubicBezTo>
                  <a:pt x="309092" y="1697399"/>
                  <a:pt x="294998" y="1691041"/>
                  <a:pt x="280063" y="1687722"/>
                </a:cubicBezTo>
                <a:cubicBezTo>
                  <a:pt x="251335" y="1681338"/>
                  <a:pt x="220897" y="1682514"/>
                  <a:pt x="192978" y="1673208"/>
                </a:cubicBezTo>
                <a:cubicBezTo>
                  <a:pt x="176429" y="1667692"/>
                  <a:pt x="162473" y="1655769"/>
                  <a:pt x="149435" y="1644180"/>
                </a:cubicBezTo>
                <a:cubicBezTo>
                  <a:pt x="68092" y="1571875"/>
                  <a:pt x="77440" y="1579730"/>
                  <a:pt x="33320" y="1513551"/>
                </a:cubicBezTo>
                <a:cubicBezTo>
                  <a:pt x="0" y="1413588"/>
                  <a:pt x="5878" y="1449754"/>
                  <a:pt x="33320" y="1266808"/>
                </a:cubicBezTo>
                <a:cubicBezTo>
                  <a:pt x="37859" y="1236548"/>
                  <a:pt x="62349" y="1179722"/>
                  <a:pt x="62349" y="1179722"/>
                </a:cubicBezTo>
                <a:cubicBezTo>
                  <a:pt x="128893" y="1279538"/>
                  <a:pt x="87308" y="1277840"/>
                  <a:pt x="163949" y="1252294"/>
                </a:cubicBezTo>
                <a:cubicBezTo>
                  <a:pt x="173625" y="1184561"/>
                  <a:pt x="184491" y="1116987"/>
                  <a:pt x="192978" y="1049094"/>
                </a:cubicBezTo>
                <a:cubicBezTo>
                  <a:pt x="199009" y="1000847"/>
                  <a:pt x="178319" y="942849"/>
                  <a:pt x="207492" y="903951"/>
                </a:cubicBezTo>
                <a:cubicBezTo>
                  <a:pt x="225851" y="879472"/>
                  <a:pt x="226844" y="962008"/>
                  <a:pt x="236520" y="991037"/>
                </a:cubicBezTo>
                <a:lnTo>
                  <a:pt x="251035" y="1034580"/>
                </a:lnTo>
                <a:cubicBezTo>
                  <a:pt x="260711" y="1020066"/>
                  <a:pt x="272262" y="1006639"/>
                  <a:pt x="280063" y="991037"/>
                </a:cubicBezTo>
                <a:cubicBezTo>
                  <a:pt x="294942" y="961279"/>
                  <a:pt x="303570" y="902532"/>
                  <a:pt x="309092" y="874922"/>
                </a:cubicBezTo>
                <a:cubicBezTo>
                  <a:pt x="313930" y="816865"/>
                  <a:pt x="315907" y="758498"/>
                  <a:pt x="323606" y="700751"/>
                </a:cubicBezTo>
                <a:cubicBezTo>
                  <a:pt x="325628" y="685586"/>
                  <a:pt x="322821" y="657208"/>
                  <a:pt x="338120" y="657208"/>
                </a:cubicBezTo>
                <a:cubicBezTo>
                  <a:pt x="355564" y="657208"/>
                  <a:pt x="357473" y="686237"/>
                  <a:pt x="367149" y="700751"/>
                </a:cubicBezTo>
                <a:cubicBezTo>
                  <a:pt x="371987" y="729780"/>
                  <a:pt x="358120" y="770179"/>
                  <a:pt x="381663" y="787837"/>
                </a:cubicBezTo>
                <a:cubicBezTo>
                  <a:pt x="398084" y="800153"/>
                  <a:pt x="415237" y="762237"/>
                  <a:pt x="425206" y="744294"/>
                </a:cubicBezTo>
                <a:cubicBezTo>
                  <a:pt x="440066" y="717546"/>
                  <a:pt x="444559" y="686237"/>
                  <a:pt x="454235" y="657208"/>
                </a:cubicBezTo>
                <a:lnTo>
                  <a:pt x="483263" y="570122"/>
                </a:lnTo>
                <a:cubicBezTo>
                  <a:pt x="488101" y="555608"/>
                  <a:pt x="486960" y="537398"/>
                  <a:pt x="497778" y="526580"/>
                </a:cubicBezTo>
                <a:lnTo>
                  <a:pt x="541320" y="483037"/>
                </a:lnTo>
                <a:cubicBezTo>
                  <a:pt x="550996" y="497551"/>
                  <a:pt x="562548" y="510978"/>
                  <a:pt x="570349" y="526580"/>
                </a:cubicBezTo>
                <a:cubicBezTo>
                  <a:pt x="577191" y="540264"/>
                  <a:pt x="574045" y="559304"/>
                  <a:pt x="584863" y="570122"/>
                </a:cubicBezTo>
                <a:cubicBezTo>
                  <a:pt x="595681" y="580940"/>
                  <a:pt x="613892" y="579799"/>
                  <a:pt x="628406" y="584637"/>
                </a:cubicBezTo>
                <a:cubicBezTo>
                  <a:pt x="710655" y="461265"/>
                  <a:pt x="575186" y="652371"/>
                  <a:pt x="744520" y="483037"/>
                </a:cubicBezTo>
                <a:cubicBezTo>
                  <a:pt x="843941" y="383616"/>
                  <a:pt x="808834" y="430109"/>
                  <a:pt x="860635" y="352408"/>
                </a:cubicBezTo>
                <a:cubicBezTo>
                  <a:pt x="879987" y="381437"/>
                  <a:pt x="894022" y="464164"/>
                  <a:pt x="918692" y="439494"/>
                </a:cubicBezTo>
                <a:cubicBezTo>
                  <a:pt x="933206" y="424980"/>
                  <a:pt x="946032" y="408553"/>
                  <a:pt x="962235" y="395951"/>
                </a:cubicBezTo>
                <a:cubicBezTo>
                  <a:pt x="989774" y="374532"/>
                  <a:pt x="1020292" y="357246"/>
                  <a:pt x="1049320" y="337894"/>
                </a:cubicBezTo>
                <a:cubicBezTo>
                  <a:pt x="1063834" y="328218"/>
                  <a:pt x="1080528" y="321200"/>
                  <a:pt x="1092863" y="308865"/>
                </a:cubicBezTo>
                <a:cubicBezTo>
                  <a:pt x="1153511" y="248217"/>
                  <a:pt x="1119985" y="277638"/>
                  <a:pt x="1194463" y="221780"/>
                </a:cubicBezTo>
                <a:cubicBezTo>
                  <a:pt x="1224673" y="100945"/>
                  <a:pt x="1187888" y="220417"/>
                  <a:pt x="1238006" y="120180"/>
                </a:cubicBezTo>
                <a:cubicBezTo>
                  <a:pt x="1298095" y="0"/>
                  <a:pt x="1198359" y="157878"/>
                  <a:pt x="1281549" y="33094"/>
                </a:cubicBezTo>
                <a:cubicBezTo>
                  <a:pt x="1286387" y="255646"/>
                  <a:pt x="1277577" y="478915"/>
                  <a:pt x="1296063" y="700751"/>
                </a:cubicBezTo>
                <a:cubicBezTo>
                  <a:pt x="1297512" y="718135"/>
                  <a:pt x="1323057" y="724264"/>
                  <a:pt x="1339606" y="729780"/>
                </a:cubicBezTo>
                <a:cubicBezTo>
                  <a:pt x="1367525" y="739086"/>
                  <a:pt x="1397663" y="739456"/>
                  <a:pt x="1426692" y="744294"/>
                </a:cubicBezTo>
                <a:cubicBezTo>
                  <a:pt x="1421854" y="758808"/>
                  <a:pt x="1420665" y="775107"/>
                  <a:pt x="1412178" y="787837"/>
                </a:cubicBezTo>
                <a:cubicBezTo>
                  <a:pt x="1400792" y="804916"/>
                  <a:pt x="1381776" y="815611"/>
                  <a:pt x="1368635" y="831380"/>
                </a:cubicBezTo>
                <a:cubicBezTo>
                  <a:pt x="1357468" y="844781"/>
                  <a:pt x="1349282" y="860408"/>
                  <a:pt x="1339606" y="874922"/>
                </a:cubicBezTo>
                <a:cubicBezTo>
                  <a:pt x="1344444" y="899113"/>
                  <a:pt x="1336676" y="930050"/>
                  <a:pt x="1354120" y="947494"/>
                </a:cubicBezTo>
                <a:cubicBezTo>
                  <a:pt x="1364938" y="958312"/>
                  <a:pt x="1382952" y="937183"/>
                  <a:pt x="1397663" y="932980"/>
                </a:cubicBezTo>
                <a:cubicBezTo>
                  <a:pt x="1416843" y="927500"/>
                  <a:pt x="1436368" y="923303"/>
                  <a:pt x="1455720" y="918465"/>
                </a:cubicBezTo>
                <a:cubicBezTo>
                  <a:pt x="1481065" y="994497"/>
                  <a:pt x="1492819" y="1010366"/>
                  <a:pt x="1455720" y="1121665"/>
                </a:cubicBezTo>
                <a:cubicBezTo>
                  <a:pt x="1450882" y="1136179"/>
                  <a:pt x="1425862" y="1129338"/>
                  <a:pt x="1412178" y="1136180"/>
                </a:cubicBezTo>
                <a:cubicBezTo>
                  <a:pt x="1299644" y="1192448"/>
                  <a:pt x="1434529" y="1143244"/>
                  <a:pt x="1325092" y="1179722"/>
                </a:cubicBezTo>
                <a:cubicBezTo>
                  <a:pt x="1310578" y="1189398"/>
                  <a:pt x="1297151" y="1200950"/>
                  <a:pt x="1281549" y="1208751"/>
                </a:cubicBezTo>
                <a:cubicBezTo>
                  <a:pt x="1248374" y="1225339"/>
                  <a:pt x="1208286" y="1211515"/>
                  <a:pt x="1252520" y="1266808"/>
                </a:cubicBezTo>
                <a:cubicBezTo>
                  <a:pt x="1263417" y="1280430"/>
                  <a:pt x="1280122" y="1288752"/>
                  <a:pt x="1296063" y="1295837"/>
                </a:cubicBezTo>
                <a:cubicBezTo>
                  <a:pt x="1324025" y="1308264"/>
                  <a:pt x="1383149" y="1324865"/>
                  <a:pt x="1383149" y="1324865"/>
                </a:cubicBezTo>
                <a:cubicBezTo>
                  <a:pt x="1378311" y="1378084"/>
                  <a:pt x="1375698" y="1431552"/>
                  <a:pt x="1368635" y="1484522"/>
                </a:cubicBezTo>
                <a:cubicBezTo>
                  <a:pt x="1362387" y="1531380"/>
                  <a:pt x="1348949" y="1568661"/>
                  <a:pt x="1310578" y="1600637"/>
                </a:cubicBezTo>
                <a:cubicBezTo>
                  <a:pt x="1298825" y="1610431"/>
                  <a:pt x="1281549" y="1610313"/>
                  <a:pt x="1267035" y="1615151"/>
                </a:cubicBezTo>
                <a:cubicBezTo>
                  <a:pt x="1252521" y="1624827"/>
                  <a:pt x="1239094" y="1636379"/>
                  <a:pt x="1223492" y="1644180"/>
                </a:cubicBezTo>
                <a:cubicBezTo>
                  <a:pt x="1193739" y="1659056"/>
                  <a:pt x="1134978" y="1667688"/>
                  <a:pt x="1107378" y="1673208"/>
                </a:cubicBezTo>
                <a:cubicBezTo>
                  <a:pt x="1039645" y="1668370"/>
                  <a:pt x="971333" y="1668767"/>
                  <a:pt x="904178" y="1658694"/>
                </a:cubicBezTo>
                <a:cubicBezTo>
                  <a:pt x="873918" y="1654155"/>
                  <a:pt x="817092" y="1629665"/>
                  <a:pt x="817092" y="1629665"/>
                </a:cubicBezTo>
                <a:cubicBezTo>
                  <a:pt x="783225" y="1634503"/>
                  <a:pt x="749038" y="1637471"/>
                  <a:pt x="715492" y="1644180"/>
                </a:cubicBezTo>
                <a:cubicBezTo>
                  <a:pt x="700490" y="1647181"/>
                  <a:pt x="682767" y="1647876"/>
                  <a:pt x="671949" y="1658694"/>
                </a:cubicBezTo>
                <a:cubicBezTo>
                  <a:pt x="661131" y="1669512"/>
                  <a:pt x="664277" y="1688553"/>
                  <a:pt x="657435" y="1702237"/>
                </a:cubicBezTo>
                <a:cubicBezTo>
                  <a:pt x="649634" y="1717839"/>
                  <a:pt x="638082" y="1731266"/>
                  <a:pt x="628406" y="1745780"/>
                </a:cubicBezTo>
                <a:cubicBezTo>
                  <a:pt x="623568" y="1760294"/>
                  <a:pt x="621322" y="1775948"/>
                  <a:pt x="613892" y="1789322"/>
                </a:cubicBezTo>
                <a:cubicBezTo>
                  <a:pt x="570490" y="1867446"/>
                  <a:pt x="565184" y="1867059"/>
                  <a:pt x="512292" y="1919951"/>
                </a:cubicBezTo>
                <a:cubicBezTo>
                  <a:pt x="495378" y="2055268"/>
                  <a:pt x="497778" y="1997059"/>
                  <a:pt x="497778" y="2094122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42146" y="1303159"/>
            <a:ext cx="3093236" cy="2514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বাদাঘাট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তাহিরপুর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Oval 20"/>
          <p:cNvSpPr/>
          <p:nvPr/>
        </p:nvSpPr>
        <p:spPr>
          <a:xfrm>
            <a:off x="7239000" y="1295400"/>
            <a:ext cx="2743200" cy="2667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১ম। </a:t>
            </a:r>
          </a:p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</a:p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মিনিট।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663927" y="436496"/>
            <a:ext cx="1815482" cy="928071"/>
          </a:xfrm>
          <a:custGeom>
            <a:avLst/>
            <a:gdLst>
              <a:gd name="connsiteX0" fmla="*/ 1815482 w 1815482"/>
              <a:gd name="connsiteY0" fmla="*/ 928071 h 928071"/>
              <a:gd name="connsiteX1" fmla="*/ 1801415 w 1815482"/>
              <a:gd name="connsiteY1" fmla="*/ 632650 h 928071"/>
              <a:gd name="connsiteX2" fmla="*/ 1787347 w 1815482"/>
              <a:gd name="connsiteY2" fmla="*/ 562311 h 928071"/>
              <a:gd name="connsiteX3" fmla="*/ 1674805 w 1815482"/>
              <a:gd name="connsiteY3" fmla="*/ 435702 h 928071"/>
              <a:gd name="connsiteX4" fmla="*/ 1632602 w 1815482"/>
              <a:gd name="connsiteY4" fmla="*/ 407567 h 928071"/>
              <a:gd name="connsiteX5" fmla="*/ 1491925 w 1815482"/>
              <a:gd name="connsiteY5" fmla="*/ 295025 h 928071"/>
              <a:gd name="connsiteX6" fmla="*/ 1407519 w 1815482"/>
              <a:gd name="connsiteY6" fmla="*/ 238754 h 928071"/>
              <a:gd name="connsiteX7" fmla="*/ 1365316 w 1815482"/>
              <a:gd name="connsiteY7" fmla="*/ 210619 h 928071"/>
              <a:gd name="connsiteX8" fmla="*/ 1280910 w 1815482"/>
              <a:gd name="connsiteY8" fmla="*/ 168416 h 928071"/>
              <a:gd name="connsiteX9" fmla="*/ 1140233 w 1815482"/>
              <a:gd name="connsiteY9" fmla="*/ 126213 h 928071"/>
              <a:gd name="connsiteX10" fmla="*/ 1069895 w 1815482"/>
              <a:gd name="connsiteY10" fmla="*/ 112145 h 928071"/>
              <a:gd name="connsiteX11" fmla="*/ 957353 w 1815482"/>
              <a:gd name="connsiteY11" fmla="*/ 84010 h 928071"/>
              <a:gd name="connsiteX12" fmla="*/ 901082 w 1815482"/>
              <a:gd name="connsiteY12" fmla="*/ 69942 h 928071"/>
              <a:gd name="connsiteX13" fmla="*/ 113291 w 1815482"/>
              <a:gd name="connsiteY13" fmla="*/ 69942 h 928071"/>
              <a:gd name="connsiteX14" fmla="*/ 127359 w 1815482"/>
              <a:gd name="connsiteY14" fmla="*/ 13671 h 928071"/>
              <a:gd name="connsiteX15" fmla="*/ 71088 w 1815482"/>
              <a:gd name="connsiteY15" fmla="*/ 27739 h 928071"/>
              <a:gd name="connsiteX16" fmla="*/ 28885 w 1815482"/>
              <a:gd name="connsiteY16" fmla="*/ 69942 h 928071"/>
              <a:gd name="connsiteX17" fmla="*/ 28885 w 1815482"/>
              <a:gd name="connsiteY17" fmla="*/ 210619 h 928071"/>
              <a:gd name="connsiteX18" fmla="*/ 155495 w 1815482"/>
              <a:gd name="connsiteY18" fmla="*/ 196551 h 928071"/>
              <a:gd name="connsiteX19" fmla="*/ 127359 w 1815482"/>
              <a:gd name="connsiteY19" fmla="*/ 154348 h 928071"/>
              <a:gd name="connsiteX20" fmla="*/ 113291 w 1815482"/>
              <a:gd name="connsiteY20" fmla="*/ 69942 h 92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15482" h="928071">
                <a:moveTo>
                  <a:pt x="1815482" y="928071"/>
                </a:moveTo>
                <a:cubicBezTo>
                  <a:pt x="1810793" y="829597"/>
                  <a:pt x="1808976" y="730945"/>
                  <a:pt x="1801415" y="632650"/>
                </a:cubicBezTo>
                <a:cubicBezTo>
                  <a:pt x="1799581" y="608810"/>
                  <a:pt x="1795743" y="584699"/>
                  <a:pt x="1787347" y="562311"/>
                </a:cubicBezTo>
                <a:cubicBezTo>
                  <a:pt x="1773252" y="524725"/>
                  <a:pt x="1686180" y="443285"/>
                  <a:pt x="1674805" y="435702"/>
                </a:cubicBezTo>
                <a:cubicBezTo>
                  <a:pt x="1660737" y="426324"/>
                  <a:pt x="1645439" y="418570"/>
                  <a:pt x="1632602" y="407567"/>
                </a:cubicBezTo>
                <a:cubicBezTo>
                  <a:pt x="1492284" y="287295"/>
                  <a:pt x="1675061" y="417116"/>
                  <a:pt x="1491925" y="295025"/>
                </a:cubicBezTo>
                <a:lnTo>
                  <a:pt x="1407519" y="238754"/>
                </a:lnTo>
                <a:cubicBezTo>
                  <a:pt x="1393451" y="229376"/>
                  <a:pt x="1381356" y="215966"/>
                  <a:pt x="1365316" y="210619"/>
                </a:cubicBezTo>
                <a:cubicBezTo>
                  <a:pt x="1211401" y="159313"/>
                  <a:pt x="1444534" y="241138"/>
                  <a:pt x="1280910" y="168416"/>
                </a:cubicBezTo>
                <a:cubicBezTo>
                  <a:pt x="1245832" y="152826"/>
                  <a:pt x="1181161" y="135308"/>
                  <a:pt x="1140233" y="126213"/>
                </a:cubicBezTo>
                <a:cubicBezTo>
                  <a:pt x="1116892" y="121026"/>
                  <a:pt x="1093193" y="117521"/>
                  <a:pt x="1069895" y="112145"/>
                </a:cubicBezTo>
                <a:cubicBezTo>
                  <a:pt x="1032217" y="103450"/>
                  <a:pt x="994867" y="93388"/>
                  <a:pt x="957353" y="84010"/>
                </a:cubicBezTo>
                <a:lnTo>
                  <a:pt x="901082" y="69942"/>
                </a:lnTo>
                <a:cubicBezTo>
                  <a:pt x="893749" y="70146"/>
                  <a:pt x="233599" y="101602"/>
                  <a:pt x="113291" y="69942"/>
                </a:cubicBezTo>
                <a:cubicBezTo>
                  <a:pt x="94593" y="65022"/>
                  <a:pt x="141030" y="27342"/>
                  <a:pt x="127359" y="13671"/>
                </a:cubicBezTo>
                <a:cubicBezTo>
                  <a:pt x="113688" y="0"/>
                  <a:pt x="89845" y="23050"/>
                  <a:pt x="71088" y="27739"/>
                </a:cubicBezTo>
                <a:cubicBezTo>
                  <a:pt x="57020" y="41807"/>
                  <a:pt x="39920" y="53389"/>
                  <a:pt x="28885" y="69942"/>
                </a:cubicBezTo>
                <a:cubicBezTo>
                  <a:pt x="0" y="113270"/>
                  <a:pt x="22410" y="165290"/>
                  <a:pt x="28885" y="210619"/>
                </a:cubicBezTo>
                <a:cubicBezTo>
                  <a:pt x="71088" y="205930"/>
                  <a:pt x="118627" y="217619"/>
                  <a:pt x="155495" y="196551"/>
                </a:cubicBezTo>
                <a:cubicBezTo>
                  <a:pt x="170175" y="188163"/>
                  <a:pt x="134920" y="169470"/>
                  <a:pt x="127359" y="154348"/>
                </a:cubicBezTo>
                <a:cubicBezTo>
                  <a:pt x="108842" y="117316"/>
                  <a:pt x="113291" y="109408"/>
                  <a:pt x="113291" y="699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3657600" y="1447800"/>
            <a:ext cx="4953000" cy="4572000"/>
          </a:xfrm>
          <a:custGeom>
            <a:avLst/>
            <a:gdLst>
              <a:gd name="connsiteX0" fmla="*/ 1392702 w 3910819"/>
              <a:gd name="connsiteY0" fmla="*/ 323557 h 3539491"/>
              <a:gd name="connsiteX1" fmla="*/ 1477108 w 3910819"/>
              <a:gd name="connsiteY1" fmla="*/ 225083 h 3539491"/>
              <a:gd name="connsiteX2" fmla="*/ 1519311 w 3910819"/>
              <a:gd name="connsiteY2" fmla="*/ 182880 h 3539491"/>
              <a:gd name="connsiteX3" fmla="*/ 1575582 w 3910819"/>
              <a:gd name="connsiteY3" fmla="*/ 112541 h 3539491"/>
              <a:gd name="connsiteX4" fmla="*/ 1659988 w 3910819"/>
              <a:gd name="connsiteY4" fmla="*/ 84406 h 3539491"/>
              <a:gd name="connsiteX5" fmla="*/ 1758462 w 3910819"/>
              <a:gd name="connsiteY5" fmla="*/ 42203 h 3539491"/>
              <a:gd name="connsiteX6" fmla="*/ 1814732 w 3910819"/>
              <a:gd name="connsiteY6" fmla="*/ 14068 h 3539491"/>
              <a:gd name="connsiteX7" fmla="*/ 1983545 w 3910819"/>
              <a:gd name="connsiteY7" fmla="*/ 0 h 3539491"/>
              <a:gd name="connsiteX8" fmla="*/ 2377440 w 3910819"/>
              <a:gd name="connsiteY8" fmla="*/ 14068 h 3539491"/>
              <a:gd name="connsiteX9" fmla="*/ 2461846 w 3910819"/>
              <a:gd name="connsiteY9" fmla="*/ 56271 h 3539491"/>
              <a:gd name="connsiteX10" fmla="*/ 2504049 w 3910819"/>
              <a:gd name="connsiteY10" fmla="*/ 70338 h 3539491"/>
              <a:gd name="connsiteX11" fmla="*/ 2574388 w 3910819"/>
              <a:gd name="connsiteY11" fmla="*/ 112541 h 3539491"/>
              <a:gd name="connsiteX12" fmla="*/ 2644726 w 3910819"/>
              <a:gd name="connsiteY12" fmla="*/ 154744 h 3539491"/>
              <a:gd name="connsiteX13" fmla="*/ 2686929 w 3910819"/>
              <a:gd name="connsiteY13" fmla="*/ 267286 h 3539491"/>
              <a:gd name="connsiteX14" fmla="*/ 2715065 w 3910819"/>
              <a:gd name="connsiteY14" fmla="*/ 379828 h 3539491"/>
              <a:gd name="connsiteX15" fmla="*/ 2729132 w 3910819"/>
              <a:gd name="connsiteY15" fmla="*/ 450166 h 3539491"/>
              <a:gd name="connsiteX16" fmla="*/ 2883877 w 3910819"/>
              <a:gd name="connsiteY16" fmla="*/ 407963 h 3539491"/>
              <a:gd name="connsiteX17" fmla="*/ 2926080 w 3910819"/>
              <a:gd name="connsiteY17" fmla="*/ 393895 h 3539491"/>
              <a:gd name="connsiteX18" fmla="*/ 2968283 w 3910819"/>
              <a:gd name="connsiteY18" fmla="*/ 379828 h 3539491"/>
              <a:gd name="connsiteX19" fmla="*/ 3193366 w 3910819"/>
              <a:gd name="connsiteY19" fmla="*/ 393895 h 3539491"/>
              <a:gd name="connsiteX20" fmla="*/ 3235569 w 3910819"/>
              <a:gd name="connsiteY20" fmla="*/ 422031 h 3539491"/>
              <a:gd name="connsiteX21" fmla="*/ 3291840 w 3910819"/>
              <a:gd name="connsiteY21" fmla="*/ 436098 h 3539491"/>
              <a:gd name="connsiteX22" fmla="*/ 3362179 w 3910819"/>
              <a:gd name="connsiteY22" fmla="*/ 492369 h 3539491"/>
              <a:gd name="connsiteX23" fmla="*/ 3418449 w 3910819"/>
              <a:gd name="connsiteY23" fmla="*/ 562708 h 3539491"/>
              <a:gd name="connsiteX24" fmla="*/ 3432517 w 3910819"/>
              <a:gd name="connsiteY24" fmla="*/ 604911 h 3539491"/>
              <a:gd name="connsiteX25" fmla="*/ 3488788 w 3910819"/>
              <a:gd name="connsiteY25" fmla="*/ 689317 h 3539491"/>
              <a:gd name="connsiteX26" fmla="*/ 3502855 w 3910819"/>
              <a:gd name="connsiteY26" fmla="*/ 731520 h 3539491"/>
              <a:gd name="connsiteX27" fmla="*/ 3545059 w 3910819"/>
              <a:gd name="connsiteY27" fmla="*/ 801858 h 3539491"/>
              <a:gd name="connsiteX28" fmla="*/ 3559126 w 3910819"/>
              <a:gd name="connsiteY28" fmla="*/ 900332 h 3539491"/>
              <a:gd name="connsiteX29" fmla="*/ 3587262 w 3910819"/>
              <a:gd name="connsiteY29" fmla="*/ 984738 h 3539491"/>
              <a:gd name="connsiteX30" fmla="*/ 3573194 w 3910819"/>
              <a:gd name="connsiteY30" fmla="*/ 1252024 h 3539491"/>
              <a:gd name="connsiteX31" fmla="*/ 3587262 w 3910819"/>
              <a:gd name="connsiteY31" fmla="*/ 1294228 h 3539491"/>
              <a:gd name="connsiteX32" fmla="*/ 3671668 w 3910819"/>
              <a:gd name="connsiteY32" fmla="*/ 1322363 h 3539491"/>
              <a:gd name="connsiteX33" fmla="*/ 3727939 w 3910819"/>
              <a:gd name="connsiteY33" fmla="*/ 1406769 h 3539491"/>
              <a:gd name="connsiteX34" fmla="*/ 3756074 w 3910819"/>
              <a:gd name="connsiteY34" fmla="*/ 1448972 h 3539491"/>
              <a:gd name="connsiteX35" fmla="*/ 3784209 w 3910819"/>
              <a:gd name="connsiteY35" fmla="*/ 1533378 h 3539491"/>
              <a:gd name="connsiteX36" fmla="*/ 3798277 w 3910819"/>
              <a:gd name="connsiteY36" fmla="*/ 1589649 h 3539491"/>
              <a:gd name="connsiteX37" fmla="*/ 3854548 w 3910819"/>
              <a:gd name="connsiteY37" fmla="*/ 1674055 h 3539491"/>
              <a:gd name="connsiteX38" fmla="*/ 3896751 w 3910819"/>
              <a:gd name="connsiteY38" fmla="*/ 1842868 h 3539491"/>
              <a:gd name="connsiteX39" fmla="*/ 3910819 w 3910819"/>
              <a:gd name="connsiteY39" fmla="*/ 1885071 h 3539491"/>
              <a:gd name="connsiteX40" fmla="*/ 3896751 w 3910819"/>
              <a:gd name="connsiteY40" fmla="*/ 2166424 h 3539491"/>
              <a:gd name="connsiteX41" fmla="*/ 3812345 w 3910819"/>
              <a:gd name="connsiteY41" fmla="*/ 2335237 h 3539491"/>
              <a:gd name="connsiteX42" fmla="*/ 3699803 w 3910819"/>
              <a:gd name="connsiteY42" fmla="*/ 2391508 h 3539491"/>
              <a:gd name="connsiteX43" fmla="*/ 3587262 w 3910819"/>
              <a:gd name="connsiteY43" fmla="*/ 2447778 h 3539491"/>
              <a:gd name="connsiteX44" fmla="*/ 3545059 w 3910819"/>
              <a:gd name="connsiteY44" fmla="*/ 2433711 h 3539491"/>
              <a:gd name="connsiteX45" fmla="*/ 3502855 w 3910819"/>
              <a:gd name="connsiteY45" fmla="*/ 2377440 h 3539491"/>
              <a:gd name="connsiteX46" fmla="*/ 3530991 w 3910819"/>
              <a:gd name="connsiteY46" fmla="*/ 2433711 h 3539491"/>
              <a:gd name="connsiteX47" fmla="*/ 3559126 w 3910819"/>
              <a:gd name="connsiteY47" fmla="*/ 2475914 h 3539491"/>
              <a:gd name="connsiteX48" fmla="*/ 3587262 w 3910819"/>
              <a:gd name="connsiteY48" fmla="*/ 2560320 h 3539491"/>
              <a:gd name="connsiteX49" fmla="*/ 3629465 w 3910819"/>
              <a:gd name="connsiteY49" fmla="*/ 2644726 h 3539491"/>
              <a:gd name="connsiteX50" fmla="*/ 3615397 w 3910819"/>
              <a:gd name="connsiteY50" fmla="*/ 2827606 h 3539491"/>
              <a:gd name="connsiteX51" fmla="*/ 3573194 w 3910819"/>
              <a:gd name="connsiteY51" fmla="*/ 2869809 h 3539491"/>
              <a:gd name="connsiteX52" fmla="*/ 3559126 w 3910819"/>
              <a:gd name="connsiteY52" fmla="*/ 2912012 h 3539491"/>
              <a:gd name="connsiteX53" fmla="*/ 3502855 w 3910819"/>
              <a:gd name="connsiteY53" fmla="*/ 2968283 h 3539491"/>
              <a:gd name="connsiteX54" fmla="*/ 3474720 w 3910819"/>
              <a:gd name="connsiteY54" fmla="*/ 3010486 h 3539491"/>
              <a:gd name="connsiteX55" fmla="*/ 3432517 w 3910819"/>
              <a:gd name="connsiteY55" fmla="*/ 3052689 h 3539491"/>
              <a:gd name="connsiteX56" fmla="*/ 3404382 w 3910819"/>
              <a:gd name="connsiteY56" fmla="*/ 3094892 h 3539491"/>
              <a:gd name="connsiteX57" fmla="*/ 3319975 w 3910819"/>
              <a:gd name="connsiteY57" fmla="*/ 3123028 h 3539491"/>
              <a:gd name="connsiteX58" fmla="*/ 3277772 w 3910819"/>
              <a:gd name="connsiteY58" fmla="*/ 3137095 h 3539491"/>
              <a:gd name="connsiteX59" fmla="*/ 3137095 w 3910819"/>
              <a:gd name="connsiteY59" fmla="*/ 3179298 h 3539491"/>
              <a:gd name="connsiteX60" fmla="*/ 3052689 w 3910819"/>
              <a:gd name="connsiteY60" fmla="*/ 3207434 h 3539491"/>
              <a:gd name="connsiteX61" fmla="*/ 3010486 w 3910819"/>
              <a:gd name="connsiteY61" fmla="*/ 3221501 h 3539491"/>
              <a:gd name="connsiteX62" fmla="*/ 2912012 w 3910819"/>
              <a:gd name="connsiteY62" fmla="*/ 3235569 h 3539491"/>
              <a:gd name="connsiteX63" fmla="*/ 2841674 w 3910819"/>
              <a:gd name="connsiteY63" fmla="*/ 3249637 h 3539491"/>
              <a:gd name="connsiteX64" fmla="*/ 2672862 w 3910819"/>
              <a:gd name="connsiteY64" fmla="*/ 3263704 h 3539491"/>
              <a:gd name="connsiteX65" fmla="*/ 2574388 w 3910819"/>
              <a:gd name="connsiteY65" fmla="*/ 3291840 h 3539491"/>
              <a:gd name="connsiteX66" fmla="*/ 2489982 w 3910819"/>
              <a:gd name="connsiteY66" fmla="*/ 3390314 h 3539491"/>
              <a:gd name="connsiteX67" fmla="*/ 2447779 w 3910819"/>
              <a:gd name="connsiteY67" fmla="*/ 3418449 h 3539491"/>
              <a:gd name="connsiteX68" fmla="*/ 2391508 w 3910819"/>
              <a:gd name="connsiteY68" fmla="*/ 3474720 h 3539491"/>
              <a:gd name="connsiteX69" fmla="*/ 2264899 w 3910819"/>
              <a:gd name="connsiteY69" fmla="*/ 3516923 h 3539491"/>
              <a:gd name="connsiteX70" fmla="*/ 2222695 w 3910819"/>
              <a:gd name="connsiteY70" fmla="*/ 3530991 h 3539491"/>
              <a:gd name="connsiteX71" fmla="*/ 1688123 w 3910819"/>
              <a:gd name="connsiteY71" fmla="*/ 3502855 h 3539491"/>
              <a:gd name="connsiteX72" fmla="*/ 1645920 w 3910819"/>
              <a:gd name="connsiteY72" fmla="*/ 3488788 h 3539491"/>
              <a:gd name="connsiteX73" fmla="*/ 1547446 w 3910819"/>
              <a:gd name="connsiteY73" fmla="*/ 3446584 h 3539491"/>
              <a:gd name="connsiteX74" fmla="*/ 1491175 w 3910819"/>
              <a:gd name="connsiteY74" fmla="*/ 3418449 h 3539491"/>
              <a:gd name="connsiteX75" fmla="*/ 1406769 w 3910819"/>
              <a:gd name="connsiteY75" fmla="*/ 3390314 h 3539491"/>
              <a:gd name="connsiteX76" fmla="*/ 1378634 w 3910819"/>
              <a:gd name="connsiteY76" fmla="*/ 3362178 h 3539491"/>
              <a:gd name="connsiteX77" fmla="*/ 1308295 w 3910819"/>
              <a:gd name="connsiteY77" fmla="*/ 3305908 h 3539491"/>
              <a:gd name="connsiteX78" fmla="*/ 1294228 w 3910819"/>
              <a:gd name="connsiteY78" fmla="*/ 3263704 h 3539491"/>
              <a:gd name="connsiteX79" fmla="*/ 1223889 w 3910819"/>
              <a:gd name="connsiteY79" fmla="*/ 3207434 h 3539491"/>
              <a:gd name="connsiteX80" fmla="*/ 829994 w 3910819"/>
              <a:gd name="connsiteY80" fmla="*/ 3207434 h 3539491"/>
              <a:gd name="connsiteX81" fmla="*/ 745588 w 3910819"/>
              <a:gd name="connsiteY81" fmla="*/ 3179298 h 3539491"/>
              <a:gd name="connsiteX82" fmla="*/ 717452 w 3910819"/>
              <a:gd name="connsiteY82" fmla="*/ 3151163 h 3539491"/>
              <a:gd name="connsiteX83" fmla="*/ 661182 w 3910819"/>
              <a:gd name="connsiteY83" fmla="*/ 3137095 h 3539491"/>
              <a:gd name="connsiteX84" fmla="*/ 604911 w 3910819"/>
              <a:gd name="connsiteY84" fmla="*/ 3108960 h 3539491"/>
              <a:gd name="connsiteX85" fmla="*/ 534572 w 3910819"/>
              <a:gd name="connsiteY85" fmla="*/ 3052689 h 3539491"/>
              <a:gd name="connsiteX86" fmla="*/ 492369 w 3910819"/>
              <a:gd name="connsiteY86" fmla="*/ 3024554 h 3539491"/>
              <a:gd name="connsiteX87" fmla="*/ 436099 w 3910819"/>
              <a:gd name="connsiteY87" fmla="*/ 2940148 h 3539491"/>
              <a:gd name="connsiteX88" fmla="*/ 393895 w 3910819"/>
              <a:gd name="connsiteY88" fmla="*/ 2855741 h 3539491"/>
              <a:gd name="connsiteX89" fmla="*/ 365760 w 3910819"/>
              <a:gd name="connsiteY89" fmla="*/ 2771335 h 3539491"/>
              <a:gd name="connsiteX90" fmla="*/ 351692 w 3910819"/>
              <a:gd name="connsiteY90" fmla="*/ 2729132 h 3539491"/>
              <a:gd name="connsiteX91" fmla="*/ 309489 w 3910819"/>
              <a:gd name="connsiteY91" fmla="*/ 2419643 h 3539491"/>
              <a:gd name="connsiteX92" fmla="*/ 267286 w 3910819"/>
              <a:gd name="connsiteY92" fmla="*/ 2391508 h 3539491"/>
              <a:gd name="connsiteX93" fmla="*/ 225083 w 3910819"/>
              <a:gd name="connsiteY93" fmla="*/ 2377440 h 3539491"/>
              <a:gd name="connsiteX94" fmla="*/ 168812 w 3910819"/>
              <a:gd name="connsiteY94" fmla="*/ 2321169 h 3539491"/>
              <a:gd name="connsiteX95" fmla="*/ 126609 w 3910819"/>
              <a:gd name="connsiteY95" fmla="*/ 2278966 h 3539491"/>
              <a:gd name="connsiteX96" fmla="*/ 112542 w 3910819"/>
              <a:gd name="connsiteY96" fmla="*/ 2236763 h 3539491"/>
              <a:gd name="connsiteX97" fmla="*/ 56271 w 3910819"/>
              <a:gd name="connsiteY97" fmla="*/ 2180492 h 3539491"/>
              <a:gd name="connsiteX98" fmla="*/ 28135 w 3910819"/>
              <a:gd name="connsiteY98" fmla="*/ 2096086 h 3539491"/>
              <a:gd name="connsiteX99" fmla="*/ 14068 w 3910819"/>
              <a:gd name="connsiteY99" fmla="*/ 2053883 h 3539491"/>
              <a:gd name="connsiteX100" fmla="*/ 0 w 3910819"/>
              <a:gd name="connsiteY100" fmla="*/ 1983544 h 3539491"/>
              <a:gd name="connsiteX101" fmla="*/ 14068 w 3910819"/>
              <a:gd name="connsiteY101" fmla="*/ 1505243 h 3539491"/>
              <a:gd name="connsiteX102" fmla="*/ 56271 w 3910819"/>
              <a:gd name="connsiteY102" fmla="*/ 1420837 h 3539491"/>
              <a:gd name="connsiteX103" fmla="*/ 112542 w 3910819"/>
              <a:gd name="connsiteY103" fmla="*/ 1364566 h 3539491"/>
              <a:gd name="connsiteX104" fmla="*/ 196948 w 3910819"/>
              <a:gd name="connsiteY104" fmla="*/ 1294228 h 3539491"/>
              <a:gd name="connsiteX105" fmla="*/ 253219 w 3910819"/>
              <a:gd name="connsiteY105" fmla="*/ 1280160 h 3539491"/>
              <a:gd name="connsiteX106" fmla="*/ 295422 w 3910819"/>
              <a:gd name="connsiteY106" fmla="*/ 1266092 h 3539491"/>
              <a:gd name="connsiteX107" fmla="*/ 323557 w 3910819"/>
              <a:gd name="connsiteY107" fmla="*/ 1167618 h 3539491"/>
              <a:gd name="connsiteX108" fmla="*/ 295422 w 3910819"/>
              <a:gd name="connsiteY108" fmla="*/ 1026941 h 3539491"/>
              <a:gd name="connsiteX109" fmla="*/ 309489 w 3910819"/>
              <a:gd name="connsiteY109" fmla="*/ 844061 h 3539491"/>
              <a:gd name="connsiteX110" fmla="*/ 337625 w 3910819"/>
              <a:gd name="connsiteY110" fmla="*/ 759655 h 3539491"/>
              <a:gd name="connsiteX111" fmla="*/ 351692 w 3910819"/>
              <a:gd name="connsiteY111" fmla="*/ 703384 h 3539491"/>
              <a:gd name="connsiteX112" fmla="*/ 379828 w 3910819"/>
              <a:gd name="connsiteY112" fmla="*/ 661181 h 3539491"/>
              <a:gd name="connsiteX113" fmla="*/ 422031 w 3910819"/>
              <a:gd name="connsiteY113" fmla="*/ 576775 h 3539491"/>
              <a:gd name="connsiteX114" fmla="*/ 436099 w 3910819"/>
              <a:gd name="connsiteY114" fmla="*/ 534572 h 3539491"/>
              <a:gd name="connsiteX115" fmla="*/ 492369 w 3910819"/>
              <a:gd name="connsiteY115" fmla="*/ 450166 h 3539491"/>
              <a:gd name="connsiteX116" fmla="*/ 562708 w 3910819"/>
              <a:gd name="connsiteY116" fmla="*/ 365760 h 3539491"/>
              <a:gd name="connsiteX117" fmla="*/ 647114 w 3910819"/>
              <a:gd name="connsiteY117" fmla="*/ 337624 h 3539491"/>
              <a:gd name="connsiteX118" fmla="*/ 689317 w 3910819"/>
              <a:gd name="connsiteY118" fmla="*/ 323557 h 3539491"/>
              <a:gd name="connsiteX119" fmla="*/ 1336431 w 3910819"/>
              <a:gd name="connsiteY119" fmla="*/ 309489 h 3539491"/>
              <a:gd name="connsiteX120" fmla="*/ 1420837 w 3910819"/>
              <a:gd name="connsiteY120" fmla="*/ 337624 h 3539491"/>
              <a:gd name="connsiteX121" fmla="*/ 1463040 w 3910819"/>
              <a:gd name="connsiteY121" fmla="*/ 393895 h 35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910819" h="3539491">
                <a:moveTo>
                  <a:pt x="1392702" y="323557"/>
                </a:moveTo>
                <a:cubicBezTo>
                  <a:pt x="1435551" y="259283"/>
                  <a:pt x="1408882" y="293309"/>
                  <a:pt x="1477108" y="225083"/>
                </a:cubicBezTo>
                <a:cubicBezTo>
                  <a:pt x="1491176" y="211015"/>
                  <a:pt x="1508276" y="199433"/>
                  <a:pt x="1519311" y="182880"/>
                </a:cubicBezTo>
                <a:cubicBezTo>
                  <a:pt x="1529251" y="167970"/>
                  <a:pt x="1555536" y="122564"/>
                  <a:pt x="1575582" y="112541"/>
                </a:cubicBezTo>
                <a:cubicBezTo>
                  <a:pt x="1602108" y="99278"/>
                  <a:pt x="1635312" y="100857"/>
                  <a:pt x="1659988" y="84406"/>
                </a:cubicBezTo>
                <a:cubicBezTo>
                  <a:pt x="1745514" y="27389"/>
                  <a:pt x="1654643" y="81135"/>
                  <a:pt x="1758462" y="42203"/>
                </a:cubicBezTo>
                <a:cubicBezTo>
                  <a:pt x="1778097" y="34840"/>
                  <a:pt x="1794121" y="17933"/>
                  <a:pt x="1814732" y="14068"/>
                </a:cubicBezTo>
                <a:cubicBezTo>
                  <a:pt x="1870231" y="3662"/>
                  <a:pt x="1927274" y="4689"/>
                  <a:pt x="1983545" y="0"/>
                </a:cubicBezTo>
                <a:cubicBezTo>
                  <a:pt x="2114843" y="4689"/>
                  <a:pt x="2246331" y="5609"/>
                  <a:pt x="2377440" y="14068"/>
                </a:cubicBezTo>
                <a:cubicBezTo>
                  <a:pt x="2418041" y="16687"/>
                  <a:pt x="2427419" y="39058"/>
                  <a:pt x="2461846" y="56271"/>
                </a:cubicBezTo>
                <a:cubicBezTo>
                  <a:pt x="2475109" y="62903"/>
                  <a:pt x="2489981" y="65649"/>
                  <a:pt x="2504049" y="70338"/>
                </a:cubicBezTo>
                <a:cubicBezTo>
                  <a:pt x="2575342" y="141631"/>
                  <a:pt x="2483075" y="57753"/>
                  <a:pt x="2574388" y="112541"/>
                </a:cubicBezTo>
                <a:cubicBezTo>
                  <a:pt x="2670939" y="170472"/>
                  <a:pt x="2525172" y="114895"/>
                  <a:pt x="2644726" y="154744"/>
                </a:cubicBezTo>
                <a:cubicBezTo>
                  <a:pt x="2695779" y="205797"/>
                  <a:pt x="2664772" y="163888"/>
                  <a:pt x="2686929" y="267286"/>
                </a:cubicBezTo>
                <a:cubicBezTo>
                  <a:pt x="2695031" y="305096"/>
                  <a:pt x="2707482" y="341910"/>
                  <a:pt x="2715065" y="379828"/>
                </a:cubicBezTo>
                <a:lnTo>
                  <a:pt x="2729132" y="450166"/>
                </a:lnTo>
                <a:cubicBezTo>
                  <a:pt x="2828550" y="430282"/>
                  <a:pt x="2776790" y="443659"/>
                  <a:pt x="2883877" y="407963"/>
                </a:cubicBezTo>
                <a:lnTo>
                  <a:pt x="2926080" y="393895"/>
                </a:lnTo>
                <a:lnTo>
                  <a:pt x="2968283" y="379828"/>
                </a:lnTo>
                <a:cubicBezTo>
                  <a:pt x="3043311" y="384517"/>
                  <a:pt x="3119112" y="382171"/>
                  <a:pt x="3193366" y="393895"/>
                </a:cubicBezTo>
                <a:cubicBezTo>
                  <a:pt x="3210066" y="396532"/>
                  <a:pt x="3220029" y="415371"/>
                  <a:pt x="3235569" y="422031"/>
                </a:cubicBezTo>
                <a:cubicBezTo>
                  <a:pt x="3253340" y="429647"/>
                  <a:pt x="3273083" y="431409"/>
                  <a:pt x="3291840" y="436098"/>
                </a:cubicBezTo>
                <a:cubicBezTo>
                  <a:pt x="3311005" y="448875"/>
                  <a:pt x="3348817" y="470099"/>
                  <a:pt x="3362179" y="492369"/>
                </a:cubicBezTo>
                <a:cubicBezTo>
                  <a:pt x="3407480" y="567871"/>
                  <a:pt x="3334391" y="506668"/>
                  <a:pt x="3418449" y="562708"/>
                </a:cubicBezTo>
                <a:cubicBezTo>
                  <a:pt x="3423138" y="576776"/>
                  <a:pt x="3425316" y="591948"/>
                  <a:pt x="3432517" y="604911"/>
                </a:cubicBezTo>
                <a:cubicBezTo>
                  <a:pt x="3448939" y="634470"/>
                  <a:pt x="3488788" y="689317"/>
                  <a:pt x="3488788" y="689317"/>
                </a:cubicBezTo>
                <a:cubicBezTo>
                  <a:pt x="3493477" y="703385"/>
                  <a:pt x="3495226" y="718805"/>
                  <a:pt x="3502855" y="731520"/>
                </a:cubicBezTo>
                <a:cubicBezTo>
                  <a:pt x="3560789" y="828076"/>
                  <a:pt x="3505205" y="682298"/>
                  <a:pt x="3545059" y="801858"/>
                </a:cubicBezTo>
                <a:cubicBezTo>
                  <a:pt x="3549748" y="834683"/>
                  <a:pt x="3551670" y="868023"/>
                  <a:pt x="3559126" y="900332"/>
                </a:cubicBezTo>
                <a:cubicBezTo>
                  <a:pt x="3565795" y="929230"/>
                  <a:pt x="3587262" y="984738"/>
                  <a:pt x="3587262" y="984738"/>
                </a:cubicBezTo>
                <a:cubicBezTo>
                  <a:pt x="3582573" y="1073833"/>
                  <a:pt x="3573194" y="1162805"/>
                  <a:pt x="3573194" y="1252024"/>
                </a:cubicBezTo>
                <a:cubicBezTo>
                  <a:pt x="3573194" y="1266853"/>
                  <a:pt x="3575195" y="1285609"/>
                  <a:pt x="3587262" y="1294228"/>
                </a:cubicBezTo>
                <a:cubicBezTo>
                  <a:pt x="3611395" y="1311466"/>
                  <a:pt x="3671668" y="1322363"/>
                  <a:pt x="3671668" y="1322363"/>
                </a:cubicBezTo>
                <a:lnTo>
                  <a:pt x="3727939" y="1406769"/>
                </a:lnTo>
                <a:cubicBezTo>
                  <a:pt x="3737317" y="1420837"/>
                  <a:pt x="3750728" y="1432932"/>
                  <a:pt x="3756074" y="1448972"/>
                </a:cubicBezTo>
                <a:cubicBezTo>
                  <a:pt x="3765452" y="1477107"/>
                  <a:pt x="3777016" y="1504606"/>
                  <a:pt x="3784209" y="1533378"/>
                </a:cubicBezTo>
                <a:cubicBezTo>
                  <a:pt x="3788898" y="1552135"/>
                  <a:pt x="3789630" y="1572356"/>
                  <a:pt x="3798277" y="1589649"/>
                </a:cubicBezTo>
                <a:cubicBezTo>
                  <a:pt x="3813399" y="1619894"/>
                  <a:pt x="3854548" y="1674055"/>
                  <a:pt x="3854548" y="1674055"/>
                </a:cubicBezTo>
                <a:cubicBezTo>
                  <a:pt x="3873490" y="1787714"/>
                  <a:pt x="3859595" y="1731402"/>
                  <a:pt x="3896751" y="1842868"/>
                </a:cubicBezTo>
                <a:lnTo>
                  <a:pt x="3910819" y="1885071"/>
                </a:lnTo>
                <a:cubicBezTo>
                  <a:pt x="3906130" y="1978855"/>
                  <a:pt x="3907515" y="2073141"/>
                  <a:pt x="3896751" y="2166424"/>
                </a:cubicBezTo>
                <a:cubicBezTo>
                  <a:pt x="3890782" y="2218157"/>
                  <a:pt x="3847601" y="2299983"/>
                  <a:pt x="3812345" y="2335237"/>
                </a:cubicBezTo>
                <a:cubicBezTo>
                  <a:pt x="3748780" y="2398800"/>
                  <a:pt x="3829121" y="2326850"/>
                  <a:pt x="3699803" y="2391508"/>
                </a:cubicBezTo>
                <a:lnTo>
                  <a:pt x="3587262" y="2447778"/>
                </a:lnTo>
                <a:cubicBezTo>
                  <a:pt x="3573194" y="2443089"/>
                  <a:pt x="3552416" y="2446586"/>
                  <a:pt x="3545059" y="2433711"/>
                </a:cubicBezTo>
                <a:cubicBezTo>
                  <a:pt x="3503699" y="2361332"/>
                  <a:pt x="3562837" y="2317458"/>
                  <a:pt x="3502855" y="2377440"/>
                </a:cubicBezTo>
                <a:cubicBezTo>
                  <a:pt x="3512234" y="2396197"/>
                  <a:pt x="3520586" y="2415503"/>
                  <a:pt x="3530991" y="2433711"/>
                </a:cubicBezTo>
                <a:cubicBezTo>
                  <a:pt x="3539379" y="2448391"/>
                  <a:pt x="3552259" y="2460464"/>
                  <a:pt x="3559126" y="2475914"/>
                </a:cubicBezTo>
                <a:cubicBezTo>
                  <a:pt x="3571171" y="2503015"/>
                  <a:pt x="3570811" y="2535644"/>
                  <a:pt x="3587262" y="2560320"/>
                </a:cubicBezTo>
                <a:cubicBezTo>
                  <a:pt x="3623622" y="2614861"/>
                  <a:pt x="3610050" y="2586483"/>
                  <a:pt x="3629465" y="2644726"/>
                </a:cubicBezTo>
                <a:cubicBezTo>
                  <a:pt x="3624776" y="2705686"/>
                  <a:pt x="3630226" y="2768291"/>
                  <a:pt x="3615397" y="2827606"/>
                </a:cubicBezTo>
                <a:cubicBezTo>
                  <a:pt x="3610572" y="2846907"/>
                  <a:pt x="3584230" y="2853256"/>
                  <a:pt x="3573194" y="2869809"/>
                </a:cubicBezTo>
                <a:cubicBezTo>
                  <a:pt x="3564969" y="2882147"/>
                  <a:pt x="3567745" y="2899945"/>
                  <a:pt x="3559126" y="2912012"/>
                </a:cubicBezTo>
                <a:cubicBezTo>
                  <a:pt x="3543708" y="2933597"/>
                  <a:pt x="3517569" y="2946212"/>
                  <a:pt x="3502855" y="2968283"/>
                </a:cubicBezTo>
                <a:cubicBezTo>
                  <a:pt x="3493477" y="2982351"/>
                  <a:pt x="3485544" y="2997498"/>
                  <a:pt x="3474720" y="3010486"/>
                </a:cubicBezTo>
                <a:cubicBezTo>
                  <a:pt x="3461984" y="3025770"/>
                  <a:pt x="3445253" y="3037405"/>
                  <a:pt x="3432517" y="3052689"/>
                </a:cubicBezTo>
                <a:cubicBezTo>
                  <a:pt x="3421693" y="3065677"/>
                  <a:pt x="3418719" y="3085931"/>
                  <a:pt x="3404382" y="3094892"/>
                </a:cubicBezTo>
                <a:cubicBezTo>
                  <a:pt x="3379232" y="3110611"/>
                  <a:pt x="3348111" y="3113650"/>
                  <a:pt x="3319975" y="3123028"/>
                </a:cubicBezTo>
                <a:lnTo>
                  <a:pt x="3277772" y="3137095"/>
                </a:lnTo>
                <a:cubicBezTo>
                  <a:pt x="3196132" y="3191523"/>
                  <a:pt x="3275543" y="3147348"/>
                  <a:pt x="3137095" y="3179298"/>
                </a:cubicBezTo>
                <a:cubicBezTo>
                  <a:pt x="3108197" y="3185967"/>
                  <a:pt x="3080824" y="3198056"/>
                  <a:pt x="3052689" y="3207434"/>
                </a:cubicBezTo>
                <a:cubicBezTo>
                  <a:pt x="3038621" y="3212123"/>
                  <a:pt x="3025166" y="3219404"/>
                  <a:pt x="3010486" y="3221501"/>
                </a:cubicBezTo>
                <a:cubicBezTo>
                  <a:pt x="2977661" y="3226190"/>
                  <a:pt x="2944719" y="3230118"/>
                  <a:pt x="2912012" y="3235569"/>
                </a:cubicBezTo>
                <a:cubicBezTo>
                  <a:pt x="2888427" y="3239500"/>
                  <a:pt x="2865421" y="3246843"/>
                  <a:pt x="2841674" y="3249637"/>
                </a:cubicBezTo>
                <a:cubicBezTo>
                  <a:pt x="2785595" y="3256234"/>
                  <a:pt x="2729133" y="3259015"/>
                  <a:pt x="2672862" y="3263704"/>
                </a:cubicBezTo>
                <a:cubicBezTo>
                  <a:pt x="2640037" y="3273083"/>
                  <a:pt x="2604358" y="3275493"/>
                  <a:pt x="2574388" y="3291840"/>
                </a:cubicBezTo>
                <a:cubicBezTo>
                  <a:pt x="2500434" y="3332179"/>
                  <a:pt x="2536482" y="3343814"/>
                  <a:pt x="2489982" y="3390314"/>
                </a:cubicBezTo>
                <a:cubicBezTo>
                  <a:pt x="2478027" y="3402269"/>
                  <a:pt x="2460616" y="3407446"/>
                  <a:pt x="2447779" y="3418449"/>
                </a:cubicBezTo>
                <a:cubicBezTo>
                  <a:pt x="2427639" y="3435712"/>
                  <a:pt x="2416673" y="3466332"/>
                  <a:pt x="2391508" y="3474720"/>
                </a:cubicBezTo>
                <a:lnTo>
                  <a:pt x="2264899" y="3516923"/>
                </a:lnTo>
                <a:lnTo>
                  <a:pt x="2222695" y="3530991"/>
                </a:lnTo>
                <a:cubicBezTo>
                  <a:pt x="2099964" y="3527156"/>
                  <a:pt x="1852988" y="3539491"/>
                  <a:pt x="1688123" y="3502855"/>
                </a:cubicBezTo>
                <a:cubicBezTo>
                  <a:pt x="1673648" y="3499638"/>
                  <a:pt x="1659988" y="3493477"/>
                  <a:pt x="1645920" y="3488788"/>
                </a:cubicBezTo>
                <a:cubicBezTo>
                  <a:pt x="1591633" y="3434499"/>
                  <a:pt x="1647458" y="3479921"/>
                  <a:pt x="1547446" y="3446584"/>
                </a:cubicBezTo>
                <a:cubicBezTo>
                  <a:pt x="1527551" y="3439952"/>
                  <a:pt x="1510646" y="3426237"/>
                  <a:pt x="1491175" y="3418449"/>
                </a:cubicBezTo>
                <a:cubicBezTo>
                  <a:pt x="1463639" y="3407435"/>
                  <a:pt x="1406769" y="3390314"/>
                  <a:pt x="1406769" y="3390314"/>
                </a:cubicBezTo>
                <a:cubicBezTo>
                  <a:pt x="1397391" y="3380935"/>
                  <a:pt x="1388991" y="3370464"/>
                  <a:pt x="1378634" y="3362178"/>
                </a:cubicBezTo>
                <a:cubicBezTo>
                  <a:pt x="1289891" y="3291183"/>
                  <a:pt x="1376239" y="3373849"/>
                  <a:pt x="1308295" y="3305908"/>
                </a:cubicBezTo>
                <a:cubicBezTo>
                  <a:pt x="1303606" y="3291840"/>
                  <a:pt x="1301857" y="3276420"/>
                  <a:pt x="1294228" y="3263704"/>
                </a:cubicBezTo>
                <a:cubicBezTo>
                  <a:pt x="1280866" y="3241433"/>
                  <a:pt x="1243055" y="3220211"/>
                  <a:pt x="1223889" y="3207434"/>
                </a:cubicBezTo>
                <a:cubicBezTo>
                  <a:pt x="1053119" y="3228779"/>
                  <a:pt x="1062303" y="3234239"/>
                  <a:pt x="829994" y="3207434"/>
                </a:cubicBezTo>
                <a:cubicBezTo>
                  <a:pt x="800532" y="3204035"/>
                  <a:pt x="745588" y="3179298"/>
                  <a:pt x="745588" y="3179298"/>
                </a:cubicBezTo>
                <a:cubicBezTo>
                  <a:pt x="736209" y="3169920"/>
                  <a:pt x="729315" y="3157094"/>
                  <a:pt x="717452" y="3151163"/>
                </a:cubicBezTo>
                <a:cubicBezTo>
                  <a:pt x="700159" y="3142517"/>
                  <a:pt x="679285" y="3143884"/>
                  <a:pt x="661182" y="3137095"/>
                </a:cubicBezTo>
                <a:cubicBezTo>
                  <a:pt x="641546" y="3129732"/>
                  <a:pt x="623119" y="3119364"/>
                  <a:pt x="604911" y="3108960"/>
                </a:cubicBezTo>
                <a:cubicBezTo>
                  <a:pt x="529142" y="3065663"/>
                  <a:pt x="592338" y="3098901"/>
                  <a:pt x="534572" y="3052689"/>
                </a:cubicBezTo>
                <a:cubicBezTo>
                  <a:pt x="521370" y="3042127"/>
                  <a:pt x="506437" y="3033932"/>
                  <a:pt x="492369" y="3024554"/>
                </a:cubicBezTo>
                <a:cubicBezTo>
                  <a:pt x="473612" y="2996419"/>
                  <a:pt x="446792" y="2972227"/>
                  <a:pt x="436099" y="2940148"/>
                </a:cubicBezTo>
                <a:cubicBezTo>
                  <a:pt x="416684" y="2881904"/>
                  <a:pt x="430257" y="2910282"/>
                  <a:pt x="393895" y="2855741"/>
                </a:cubicBezTo>
                <a:lnTo>
                  <a:pt x="365760" y="2771335"/>
                </a:lnTo>
                <a:lnTo>
                  <a:pt x="351692" y="2729132"/>
                </a:lnTo>
                <a:cubicBezTo>
                  <a:pt x="348114" y="2661144"/>
                  <a:pt x="384959" y="2495112"/>
                  <a:pt x="309489" y="2419643"/>
                </a:cubicBezTo>
                <a:cubicBezTo>
                  <a:pt x="297534" y="2407688"/>
                  <a:pt x="282408" y="2399069"/>
                  <a:pt x="267286" y="2391508"/>
                </a:cubicBezTo>
                <a:cubicBezTo>
                  <a:pt x="254023" y="2384876"/>
                  <a:pt x="239151" y="2382129"/>
                  <a:pt x="225083" y="2377440"/>
                </a:cubicBezTo>
                <a:lnTo>
                  <a:pt x="168812" y="2321169"/>
                </a:lnTo>
                <a:lnTo>
                  <a:pt x="126609" y="2278966"/>
                </a:lnTo>
                <a:cubicBezTo>
                  <a:pt x="121920" y="2264898"/>
                  <a:pt x="121161" y="2248830"/>
                  <a:pt x="112542" y="2236763"/>
                </a:cubicBezTo>
                <a:cubicBezTo>
                  <a:pt x="97124" y="2215178"/>
                  <a:pt x="56271" y="2180492"/>
                  <a:pt x="56271" y="2180492"/>
                </a:cubicBezTo>
                <a:lnTo>
                  <a:pt x="28135" y="2096086"/>
                </a:lnTo>
                <a:cubicBezTo>
                  <a:pt x="23446" y="2082018"/>
                  <a:pt x="16976" y="2068424"/>
                  <a:pt x="14068" y="2053883"/>
                </a:cubicBezTo>
                <a:lnTo>
                  <a:pt x="0" y="1983544"/>
                </a:lnTo>
                <a:cubicBezTo>
                  <a:pt x="4689" y="1824110"/>
                  <a:pt x="5459" y="1664513"/>
                  <a:pt x="14068" y="1505243"/>
                </a:cubicBezTo>
                <a:cubicBezTo>
                  <a:pt x="15508" y="1478598"/>
                  <a:pt x="40402" y="1439350"/>
                  <a:pt x="56271" y="1420837"/>
                </a:cubicBezTo>
                <a:cubicBezTo>
                  <a:pt x="73534" y="1400697"/>
                  <a:pt x="93785" y="1383323"/>
                  <a:pt x="112542" y="1364566"/>
                </a:cubicBezTo>
                <a:cubicBezTo>
                  <a:pt x="137893" y="1339215"/>
                  <a:pt x="162673" y="1308917"/>
                  <a:pt x="196948" y="1294228"/>
                </a:cubicBezTo>
                <a:cubicBezTo>
                  <a:pt x="214719" y="1286612"/>
                  <a:pt x="234629" y="1285472"/>
                  <a:pt x="253219" y="1280160"/>
                </a:cubicBezTo>
                <a:cubicBezTo>
                  <a:pt x="267477" y="1276086"/>
                  <a:pt x="281354" y="1270781"/>
                  <a:pt x="295422" y="1266092"/>
                </a:cubicBezTo>
                <a:cubicBezTo>
                  <a:pt x="301258" y="1248583"/>
                  <a:pt x="324596" y="1182162"/>
                  <a:pt x="323557" y="1167618"/>
                </a:cubicBezTo>
                <a:cubicBezTo>
                  <a:pt x="320150" y="1119919"/>
                  <a:pt x="295422" y="1026941"/>
                  <a:pt x="295422" y="1026941"/>
                </a:cubicBezTo>
                <a:cubicBezTo>
                  <a:pt x="300111" y="965981"/>
                  <a:pt x="299953" y="904453"/>
                  <a:pt x="309489" y="844061"/>
                </a:cubicBezTo>
                <a:cubicBezTo>
                  <a:pt x="314114" y="814767"/>
                  <a:pt x="330432" y="788427"/>
                  <a:pt x="337625" y="759655"/>
                </a:cubicBezTo>
                <a:cubicBezTo>
                  <a:pt x="342314" y="740898"/>
                  <a:pt x="344076" y="721155"/>
                  <a:pt x="351692" y="703384"/>
                </a:cubicBezTo>
                <a:cubicBezTo>
                  <a:pt x="358352" y="687844"/>
                  <a:pt x="370449" y="675249"/>
                  <a:pt x="379828" y="661181"/>
                </a:cubicBezTo>
                <a:cubicBezTo>
                  <a:pt x="415183" y="555110"/>
                  <a:pt x="367493" y="685849"/>
                  <a:pt x="422031" y="576775"/>
                </a:cubicBezTo>
                <a:cubicBezTo>
                  <a:pt x="428663" y="563512"/>
                  <a:pt x="428898" y="547535"/>
                  <a:pt x="436099" y="534572"/>
                </a:cubicBezTo>
                <a:cubicBezTo>
                  <a:pt x="452521" y="505013"/>
                  <a:pt x="473612" y="478301"/>
                  <a:pt x="492369" y="450166"/>
                </a:cubicBezTo>
                <a:cubicBezTo>
                  <a:pt x="509880" y="423899"/>
                  <a:pt x="534038" y="381688"/>
                  <a:pt x="562708" y="365760"/>
                </a:cubicBezTo>
                <a:cubicBezTo>
                  <a:pt x="588633" y="351357"/>
                  <a:pt x="618979" y="347002"/>
                  <a:pt x="647114" y="337624"/>
                </a:cubicBezTo>
                <a:lnTo>
                  <a:pt x="689317" y="323557"/>
                </a:lnTo>
                <a:cubicBezTo>
                  <a:pt x="861953" y="150915"/>
                  <a:pt x="726422" y="272889"/>
                  <a:pt x="1336431" y="309489"/>
                </a:cubicBezTo>
                <a:cubicBezTo>
                  <a:pt x="1366035" y="311265"/>
                  <a:pt x="1420837" y="337624"/>
                  <a:pt x="1420837" y="337624"/>
                </a:cubicBezTo>
                <a:cubicBezTo>
                  <a:pt x="1456386" y="373174"/>
                  <a:pt x="1443040" y="353897"/>
                  <a:pt x="1463040" y="393895"/>
                </a:cubicBezTo>
              </a:path>
            </a:pathLst>
          </a:cu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495800" y="2209800"/>
            <a:ext cx="3276600" cy="2971800"/>
          </a:xfrm>
          <a:custGeom>
            <a:avLst/>
            <a:gdLst>
              <a:gd name="connsiteX0" fmla="*/ 1392702 w 3910819"/>
              <a:gd name="connsiteY0" fmla="*/ 323557 h 3539491"/>
              <a:gd name="connsiteX1" fmla="*/ 1477108 w 3910819"/>
              <a:gd name="connsiteY1" fmla="*/ 225083 h 3539491"/>
              <a:gd name="connsiteX2" fmla="*/ 1519311 w 3910819"/>
              <a:gd name="connsiteY2" fmla="*/ 182880 h 3539491"/>
              <a:gd name="connsiteX3" fmla="*/ 1575582 w 3910819"/>
              <a:gd name="connsiteY3" fmla="*/ 112541 h 3539491"/>
              <a:gd name="connsiteX4" fmla="*/ 1659988 w 3910819"/>
              <a:gd name="connsiteY4" fmla="*/ 84406 h 3539491"/>
              <a:gd name="connsiteX5" fmla="*/ 1758462 w 3910819"/>
              <a:gd name="connsiteY5" fmla="*/ 42203 h 3539491"/>
              <a:gd name="connsiteX6" fmla="*/ 1814732 w 3910819"/>
              <a:gd name="connsiteY6" fmla="*/ 14068 h 3539491"/>
              <a:gd name="connsiteX7" fmla="*/ 1983545 w 3910819"/>
              <a:gd name="connsiteY7" fmla="*/ 0 h 3539491"/>
              <a:gd name="connsiteX8" fmla="*/ 2377440 w 3910819"/>
              <a:gd name="connsiteY8" fmla="*/ 14068 h 3539491"/>
              <a:gd name="connsiteX9" fmla="*/ 2461846 w 3910819"/>
              <a:gd name="connsiteY9" fmla="*/ 56271 h 3539491"/>
              <a:gd name="connsiteX10" fmla="*/ 2504049 w 3910819"/>
              <a:gd name="connsiteY10" fmla="*/ 70338 h 3539491"/>
              <a:gd name="connsiteX11" fmla="*/ 2574388 w 3910819"/>
              <a:gd name="connsiteY11" fmla="*/ 112541 h 3539491"/>
              <a:gd name="connsiteX12" fmla="*/ 2644726 w 3910819"/>
              <a:gd name="connsiteY12" fmla="*/ 154744 h 3539491"/>
              <a:gd name="connsiteX13" fmla="*/ 2686929 w 3910819"/>
              <a:gd name="connsiteY13" fmla="*/ 267286 h 3539491"/>
              <a:gd name="connsiteX14" fmla="*/ 2715065 w 3910819"/>
              <a:gd name="connsiteY14" fmla="*/ 379828 h 3539491"/>
              <a:gd name="connsiteX15" fmla="*/ 2729132 w 3910819"/>
              <a:gd name="connsiteY15" fmla="*/ 450166 h 3539491"/>
              <a:gd name="connsiteX16" fmla="*/ 2883877 w 3910819"/>
              <a:gd name="connsiteY16" fmla="*/ 407963 h 3539491"/>
              <a:gd name="connsiteX17" fmla="*/ 2926080 w 3910819"/>
              <a:gd name="connsiteY17" fmla="*/ 393895 h 3539491"/>
              <a:gd name="connsiteX18" fmla="*/ 2968283 w 3910819"/>
              <a:gd name="connsiteY18" fmla="*/ 379828 h 3539491"/>
              <a:gd name="connsiteX19" fmla="*/ 3193366 w 3910819"/>
              <a:gd name="connsiteY19" fmla="*/ 393895 h 3539491"/>
              <a:gd name="connsiteX20" fmla="*/ 3235569 w 3910819"/>
              <a:gd name="connsiteY20" fmla="*/ 422031 h 3539491"/>
              <a:gd name="connsiteX21" fmla="*/ 3291840 w 3910819"/>
              <a:gd name="connsiteY21" fmla="*/ 436098 h 3539491"/>
              <a:gd name="connsiteX22" fmla="*/ 3362179 w 3910819"/>
              <a:gd name="connsiteY22" fmla="*/ 492369 h 3539491"/>
              <a:gd name="connsiteX23" fmla="*/ 3418449 w 3910819"/>
              <a:gd name="connsiteY23" fmla="*/ 562708 h 3539491"/>
              <a:gd name="connsiteX24" fmla="*/ 3432517 w 3910819"/>
              <a:gd name="connsiteY24" fmla="*/ 604911 h 3539491"/>
              <a:gd name="connsiteX25" fmla="*/ 3488788 w 3910819"/>
              <a:gd name="connsiteY25" fmla="*/ 689317 h 3539491"/>
              <a:gd name="connsiteX26" fmla="*/ 3502855 w 3910819"/>
              <a:gd name="connsiteY26" fmla="*/ 731520 h 3539491"/>
              <a:gd name="connsiteX27" fmla="*/ 3545059 w 3910819"/>
              <a:gd name="connsiteY27" fmla="*/ 801858 h 3539491"/>
              <a:gd name="connsiteX28" fmla="*/ 3559126 w 3910819"/>
              <a:gd name="connsiteY28" fmla="*/ 900332 h 3539491"/>
              <a:gd name="connsiteX29" fmla="*/ 3587262 w 3910819"/>
              <a:gd name="connsiteY29" fmla="*/ 984738 h 3539491"/>
              <a:gd name="connsiteX30" fmla="*/ 3573194 w 3910819"/>
              <a:gd name="connsiteY30" fmla="*/ 1252024 h 3539491"/>
              <a:gd name="connsiteX31" fmla="*/ 3587262 w 3910819"/>
              <a:gd name="connsiteY31" fmla="*/ 1294228 h 3539491"/>
              <a:gd name="connsiteX32" fmla="*/ 3671668 w 3910819"/>
              <a:gd name="connsiteY32" fmla="*/ 1322363 h 3539491"/>
              <a:gd name="connsiteX33" fmla="*/ 3727939 w 3910819"/>
              <a:gd name="connsiteY33" fmla="*/ 1406769 h 3539491"/>
              <a:gd name="connsiteX34" fmla="*/ 3756074 w 3910819"/>
              <a:gd name="connsiteY34" fmla="*/ 1448972 h 3539491"/>
              <a:gd name="connsiteX35" fmla="*/ 3784209 w 3910819"/>
              <a:gd name="connsiteY35" fmla="*/ 1533378 h 3539491"/>
              <a:gd name="connsiteX36" fmla="*/ 3798277 w 3910819"/>
              <a:gd name="connsiteY36" fmla="*/ 1589649 h 3539491"/>
              <a:gd name="connsiteX37" fmla="*/ 3854548 w 3910819"/>
              <a:gd name="connsiteY37" fmla="*/ 1674055 h 3539491"/>
              <a:gd name="connsiteX38" fmla="*/ 3896751 w 3910819"/>
              <a:gd name="connsiteY38" fmla="*/ 1842868 h 3539491"/>
              <a:gd name="connsiteX39" fmla="*/ 3910819 w 3910819"/>
              <a:gd name="connsiteY39" fmla="*/ 1885071 h 3539491"/>
              <a:gd name="connsiteX40" fmla="*/ 3896751 w 3910819"/>
              <a:gd name="connsiteY40" fmla="*/ 2166424 h 3539491"/>
              <a:gd name="connsiteX41" fmla="*/ 3812345 w 3910819"/>
              <a:gd name="connsiteY41" fmla="*/ 2335237 h 3539491"/>
              <a:gd name="connsiteX42" fmla="*/ 3699803 w 3910819"/>
              <a:gd name="connsiteY42" fmla="*/ 2391508 h 3539491"/>
              <a:gd name="connsiteX43" fmla="*/ 3587262 w 3910819"/>
              <a:gd name="connsiteY43" fmla="*/ 2447778 h 3539491"/>
              <a:gd name="connsiteX44" fmla="*/ 3545059 w 3910819"/>
              <a:gd name="connsiteY44" fmla="*/ 2433711 h 3539491"/>
              <a:gd name="connsiteX45" fmla="*/ 3502855 w 3910819"/>
              <a:gd name="connsiteY45" fmla="*/ 2377440 h 3539491"/>
              <a:gd name="connsiteX46" fmla="*/ 3530991 w 3910819"/>
              <a:gd name="connsiteY46" fmla="*/ 2433711 h 3539491"/>
              <a:gd name="connsiteX47" fmla="*/ 3559126 w 3910819"/>
              <a:gd name="connsiteY47" fmla="*/ 2475914 h 3539491"/>
              <a:gd name="connsiteX48" fmla="*/ 3587262 w 3910819"/>
              <a:gd name="connsiteY48" fmla="*/ 2560320 h 3539491"/>
              <a:gd name="connsiteX49" fmla="*/ 3629465 w 3910819"/>
              <a:gd name="connsiteY49" fmla="*/ 2644726 h 3539491"/>
              <a:gd name="connsiteX50" fmla="*/ 3615397 w 3910819"/>
              <a:gd name="connsiteY50" fmla="*/ 2827606 h 3539491"/>
              <a:gd name="connsiteX51" fmla="*/ 3573194 w 3910819"/>
              <a:gd name="connsiteY51" fmla="*/ 2869809 h 3539491"/>
              <a:gd name="connsiteX52" fmla="*/ 3559126 w 3910819"/>
              <a:gd name="connsiteY52" fmla="*/ 2912012 h 3539491"/>
              <a:gd name="connsiteX53" fmla="*/ 3502855 w 3910819"/>
              <a:gd name="connsiteY53" fmla="*/ 2968283 h 3539491"/>
              <a:gd name="connsiteX54" fmla="*/ 3474720 w 3910819"/>
              <a:gd name="connsiteY54" fmla="*/ 3010486 h 3539491"/>
              <a:gd name="connsiteX55" fmla="*/ 3432517 w 3910819"/>
              <a:gd name="connsiteY55" fmla="*/ 3052689 h 3539491"/>
              <a:gd name="connsiteX56" fmla="*/ 3404382 w 3910819"/>
              <a:gd name="connsiteY56" fmla="*/ 3094892 h 3539491"/>
              <a:gd name="connsiteX57" fmla="*/ 3319975 w 3910819"/>
              <a:gd name="connsiteY57" fmla="*/ 3123028 h 3539491"/>
              <a:gd name="connsiteX58" fmla="*/ 3277772 w 3910819"/>
              <a:gd name="connsiteY58" fmla="*/ 3137095 h 3539491"/>
              <a:gd name="connsiteX59" fmla="*/ 3137095 w 3910819"/>
              <a:gd name="connsiteY59" fmla="*/ 3179298 h 3539491"/>
              <a:gd name="connsiteX60" fmla="*/ 3052689 w 3910819"/>
              <a:gd name="connsiteY60" fmla="*/ 3207434 h 3539491"/>
              <a:gd name="connsiteX61" fmla="*/ 3010486 w 3910819"/>
              <a:gd name="connsiteY61" fmla="*/ 3221501 h 3539491"/>
              <a:gd name="connsiteX62" fmla="*/ 2912012 w 3910819"/>
              <a:gd name="connsiteY62" fmla="*/ 3235569 h 3539491"/>
              <a:gd name="connsiteX63" fmla="*/ 2841674 w 3910819"/>
              <a:gd name="connsiteY63" fmla="*/ 3249637 h 3539491"/>
              <a:gd name="connsiteX64" fmla="*/ 2672862 w 3910819"/>
              <a:gd name="connsiteY64" fmla="*/ 3263704 h 3539491"/>
              <a:gd name="connsiteX65" fmla="*/ 2574388 w 3910819"/>
              <a:gd name="connsiteY65" fmla="*/ 3291840 h 3539491"/>
              <a:gd name="connsiteX66" fmla="*/ 2489982 w 3910819"/>
              <a:gd name="connsiteY66" fmla="*/ 3390314 h 3539491"/>
              <a:gd name="connsiteX67" fmla="*/ 2447779 w 3910819"/>
              <a:gd name="connsiteY67" fmla="*/ 3418449 h 3539491"/>
              <a:gd name="connsiteX68" fmla="*/ 2391508 w 3910819"/>
              <a:gd name="connsiteY68" fmla="*/ 3474720 h 3539491"/>
              <a:gd name="connsiteX69" fmla="*/ 2264899 w 3910819"/>
              <a:gd name="connsiteY69" fmla="*/ 3516923 h 3539491"/>
              <a:gd name="connsiteX70" fmla="*/ 2222695 w 3910819"/>
              <a:gd name="connsiteY70" fmla="*/ 3530991 h 3539491"/>
              <a:gd name="connsiteX71" fmla="*/ 1688123 w 3910819"/>
              <a:gd name="connsiteY71" fmla="*/ 3502855 h 3539491"/>
              <a:gd name="connsiteX72" fmla="*/ 1645920 w 3910819"/>
              <a:gd name="connsiteY72" fmla="*/ 3488788 h 3539491"/>
              <a:gd name="connsiteX73" fmla="*/ 1547446 w 3910819"/>
              <a:gd name="connsiteY73" fmla="*/ 3446584 h 3539491"/>
              <a:gd name="connsiteX74" fmla="*/ 1491175 w 3910819"/>
              <a:gd name="connsiteY74" fmla="*/ 3418449 h 3539491"/>
              <a:gd name="connsiteX75" fmla="*/ 1406769 w 3910819"/>
              <a:gd name="connsiteY75" fmla="*/ 3390314 h 3539491"/>
              <a:gd name="connsiteX76" fmla="*/ 1378634 w 3910819"/>
              <a:gd name="connsiteY76" fmla="*/ 3362178 h 3539491"/>
              <a:gd name="connsiteX77" fmla="*/ 1308295 w 3910819"/>
              <a:gd name="connsiteY77" fmla="*/ 3305908 h 3539491"/>
              <a:gd name="connsiteX78" fmla="*/ 1294228 w 3910819"/>
              <a:gd name="connsiteY78" fmla="*/ 3263704 h 3539491"/>
              <a:gd name="connsiteX79" fmla="*/ 1223889 w 3910819"/>
              <a:gd name="connsiteY79" fmla="*/ 3207434 h 3539491"/>
              <a:gd name="connsiteX80" fmla="*/ 829994 w 3910819"/>
              <a:gd name="connsiteY80" fmla="*/ 3207434 h 3539491"/>
              <a:gd name="connsiteX81" fmla="*/ 745588 w 3910819"/>
              <a:gd name="connsiteY81" fmla="*/ 3179298 h 3539491"/>
              <a:gd name="connsiteX82" fmla="*/ 717452 w 3910819"/>
              <a:gd name="connsiteY82" fmla="*/ 3151163 h 3539491"/>
              <a:gd name="connsiteX83" fmla="*/ 661182 w 3910819"/>
              <a:gd name="connsiteY83" fmla="*/ 3137095 h 3539491"/>
              <a:gd name="connsiteX84" fmla="*/ 604911 w 3910819"/>
              <a:gd name="connsiteY84" fmla="*/ 3108960 h 3539491"/>
              <a:gd name="connsiteX85" fmla="*/ 534572 w 3910819"/>
              <a:gd name="connsiteY85" fmla="*/ 3052689 h 3539491"/>
              <a:gd name="connsiteX86" fmla="*/ 492369 w 3910819"/>
              <a:gd name="connsiteY86" fmla="*/ 3024554 h 3539491"/>
              <a:gd name="connsiteX87" fmla="*/ 436099 w 3910819"/>
              <a:gd name="connsiteY87" fmla="*/ 2940148 h 3539491"/>
              <a:gd name="connsiteX88" fmla="*/ 393895 w 3910819"/>
              <a:gd name="connsiteY88" fmla="*/ 2855741 h 3539491"/>
              <a:gd name="connsiteX89" fmla="*/ 365760 w 3910819"/>
              <a:gd name="connsiteY89" fmla="*/ 2771335 h 3539491"/>
              <a:gd name="connsiteX90" fmla="*/ 351692 w 3910819"/>
              <a:gd name="connsiteY90" fmla="*/ 2729132 h 3539491"/>
              <a:gd name="connsiteX91" fmla="*/ 309489 w 3910819"/>
              <a:gd name="connsiteY91" fmla="*/ 2419643 h 3539491"/>
              <a:gd name="connsiteX92" fmla="*/ 267286 w 3910819"/>
              <a:gd name="connsiteY92" fmla="*/ 2391508 h 3539491"/>
              <a:gd name="connsiteX93" fmla="*/ 225083 w 3910819"/>
              <a:gd name="connsiteY93" fmla="*/ 2377440 h 3539491"/>
              <a:gd name="connsiteX94" fmla="*/ 168812 w 3910819"/>
              <a:gd name="connsiteY94" fmla="*/ 2321169 h 3539491"/>
              <a:gd name="connsiteX95" fmla="*/ 126609 w 3910819"/>
              <a:gd name="connsiteY95" fmla="*/ 2278966 h 3539491"/>
              <a:gd name="connsiteX96" fmla="*/ 112542 w 3910819"/>
              <a:gd name="connsiteY96" fmla="*/ 2236763 h 3539491"/>
              <a:gd name="connsiteX97" fmla="*/ 56271 w 3910819"/>
              <a:gd name="connsiteY97" fmla="*/ 2180492 h 3539491"/>
              <a:gd name="connsiteX98" fmla="*/ 28135 w 3910819"/>
              <a:gd name="connsiteY98" fmla="*/ 2096086 h 3539491"/>
              <a:gd name="connsiteX99" fmla="*/ 14068 w 3910819"/>
              <a:gd name="connsiteY99" fmla="*/ 2053883 h 3539491"/>
              <a:gd name="connsiteX100" fmla="*/ 0 w 3910819"/>
              <a:gd name="connsiteY100" fmla="*/ 1983544 h 3539491"/>
              <a:gd name="connsiteX101" fmla="*/ 14068 w 3910819"/>
              <a:gd name="connsiteY101" fmla="*/ 1505243 h 3539491"/>
              <a:gd name="connsiteX102" fmla="*/ 56271 w 3910819"/>
              <a:gd name="connsiteY102" fmla="*/ 1420837 h 3539491"/>
              <a:gd name="connsiteX103" fmla="*/ 112542 w 3910819"/>
              <a:gd name="connsiteY103" fmla="*/ 1364566 h 3539491"/>
              <a:gd name="connsiteX104" fmla="*/ 196948 w 3910819"/>
              <a:gd name="connsiteY104" fmla="*/ 1294228 h 3539491"/>
              <a:gd name="connsiteX105" fmla="*/ 253219 w 3910819"/>
              <a:gd name="connsiteY105" fmla="*/ 1280160 h 3539491"/>
              <a:gd name="connsiteX106" fmla="*/ 295422 w 3910819"/>
              <a:gd name="connsiteY106" fmla="*/ 1266092 h 3539491"/>
              <a:gd name="connsiteX107" fmla="*/ 323557 w 3910819"/>
              <a:gd name="connsiteY107" fmla="*/ 1167618 h 3539491"/>
              <a:gd name="connsiteX108" fmla="*/ 295422 w 3910819"/>
              <a:gd name="connsiteY108" fmla="*/ 1026941 h 3539491"/>
              <a:gd name="connsiteX109" fmla="*/ 309489 w 3910819"/>
              <a:gd name="connsiteY109" fmla="*/ 844061 h 3539491"/>
              <a:gd name="connsiteX110" fmla="*/ 337625 w 3910819"/>
              <a:gd name="connsiteY110" fmla="*/ 759655 h 3539491"/>
              <a:gd name="connsiteX111" fmla="*/ 351692 w 3910819"/>
              <a:gd name="connsiteY111" fmla="*/ 703384 h 3539491"/>
              <a:gd name="connsiteX112" fmla="*/ 379828 w 3910819"/>
              <a:gd name="connsiteY112" fmla="*/ 661181 h 3539491"/>
              <a:gd name="connsiteX113" fmla="*/ 422031 w 3910819"/>
              <a:gd name="connsiteY113" fmla="*/ 576775 h 3539491"/>
              <a:gd name="connsiteX114" fmla="*/ 436099 w 3910819"/>
              <a:gd name="connsiteY114" fmla="*/ 534572 h 3539491"/>
              <a:gd name="connsiteX115" fmla="*/ 492369 w 3910819"/>
              <a:gd name="connsiteY115" fmla="*/ 450166 h 3539491"/>
              <a:gd name="connsiteX116" fmla="*/ 562708 w 3910819"/>
              <a:gd name="connsiteY116" fmla="*/ 365760 h 3539491"/>
              <a:gd name="connsiteX117" fmla="*/ 647114 w 3910819"/>
              <a:gd name="connsiteY117" fmla="*/ 337624 h 3539491"/>
              <a:gd name="connsiteX118" fmla="*/ 689317 w 3910819"/>
              <a:gd name="connsiteY118" fmla="*/ 323557 h 3539491"/>
              <a:gd name="connsiteX119" fmla="*/ 1336431 w 3910819"/>
              <a:gd name="connsiteY119" fmla="*/ 309489 h 3539491"/>
              <a:gd name="connsiteX120" fmla="*/ 1420837 w 3910819"/>
              <a:gd name="connsiteY120" fmla="*/ 337624 h 3539491"/>
              <a:gd name="connsiteX121" fmla="*/ 1463040 w 3910819"/>
              <a:gd name="connsiteY121" fmla="*/ 393895 h 35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910819" h="3539491">
                <a:moveTo>
                  <a:pt x="1392702" y="323557"/>
                </a:moveTo>
                <a:cubicBezTo>
                  <a:pt x="1435551" y="259283"/>
                  <a:pt x="1408882" y="293309"/>
                  <a:pt x="1477108" y="225083"/>
                </a:cubicBezTo>
                <a:cubicBezTo>
                  <a:pt x="1491176" y="211015"/>
                  <a:pt x="1508276" y="199433"/>
                  <a:pt x="1519311" y="182880"/>
                </a:cubicBezTo>
                <a:cubicBezTo>
                  <a:pt x="1529251" y="167970"/>
                  <a:pt x="1555536" y="122564"/>
                  <a:pt x="1575582" y="112541"/>
                </a:cubicBezTo>
                <a:cubicBezTo>
                  <a:pt x="1602108" y="99278"/>
                  <a:pt x="1635312" y="100857"/>
                  <a:pt x="1659988" y="84406"/>
                </a:cubicBezTo>
                <a:cubicBezTo>
                  <a:pt x="1745514" y="27389"/>
                  <a:pt x="1654643" y="81135"/>
                  <a:pt x="1758462" y="42203"/>
                </a:cubicBezTo>
                <a:cubicBezTo>
                  <a:pt x="1778097" y="34840"/>
                  <a:pt x="1794121" y="17933"/>
                  <a:pt x="1814732" y="14068"/>
                </a:cubicBezTo>
                <a:cubicBezTo>
                  <a:pt x="1870231" y="3662"/>
                  <a:pt x="1927274" y="4689"/>
                  <a:pt x="1983545" y="0"/>
                </a:cubicBezTo>
                <a:cubicBezTo>
                  <a:pt x="2114843" y="4689"/>
                  <a:pt x="2246331" y="5609"/>
                  <a:pt x="2377440" y="14068"/>
                </a:cubicBezTo>
                <a:cubicBezTo>
                  <a:pt x="2418041" y="16687"/>
                  <a:pt x="2427419" y="39058"/>
                  <a:pt x="2461846" y="56271"/>
                </a:cubicBezTo>
                <a:cubicBezTo>
                  <a:pt x="2475109" y="62903"/>
                  <a:pt x="2489981" y="65649"/>
                  <a:pt x="2504049" y="70338"/>
                </a:cubicBezTo>
                <a:cubicBezTo>
                  <a:pt x="2575342" y="141631"/>
                  <a:pt x="2483075" y="57753"/>
                  <a:pt x="2574388" y="112541"/>
                </a:cubicBezTo>
                <a:cubicBezTo>
                  <a:pt x="2670939" y="170472"/>
                  <a:pt x="2525172" y="114895"/>
                  <a:pt x="2644726" y="154744"/>
                </a:cubicBezTo>
                <a:cubicBezTo>
                  <a:pt x="2695779" y="205797"/>
                  <a:pt x="2664772" y="163888"/>
                  <a:pt x="2686929" y="267286"/>
                </a:cubicBezTo>
                <a:cubicBezTo>
                  <a:pt x="2695031" y="305096"/>
                  <a:pt x="2707482" y="341910"/>
                  <a:pt x="2715065" y="379828"/>
                </a:cubicBezTo>
                <a:lnTo>
                  <a:pt x="2729132" y="450166"/>
                </a:lnTo>
                <a:cubicBezTo>
                  <a:pt x="2828550" y="430282"/>
                  <a:pt x="2776790" y="443659"/>
                  <a:pt x="2883877" y="407963"/>
                </a:cubicBezTo>
                <a:lnTo>
                  <a:pt x="2926080" y="393895"/>
                </a:lnTo>
                <a:lnTo>
                  <a:pt x="2968283" y="379828"/>
                </a:lnTo>
                <a:cubicBezTo>
                  <a:pt x="3043311" y="384517"/>
                  <a:pt x="3119112" y="382171"/>
                  <a:pt x="3193366" y="393895"/>
                </a:cubicBezTo>
                <a:cubicBezTo>
                  <a:pt x="3210066" y="396532"/>
                  <a:pt x="3220029" y="415371"/>
                  <a:pt x="3235569" y="422031"/>
                </a:cubicBezTo>
                <a:cubicBezTo>
                  <a:pt x="3253340" y="429647"/>
                  <a:pt x="3273083" y="431409"/>
                  <a:pt x="3291840" y="436098"/>
                </a:cubicBezTo>
                <a:cubicBezTo>
                  <a:pt x="3311005" y="448875"/>
                  <a:pt x="3348817" y="470099"/>
                  <a:pt x="3362179" y="492369"/>
                </a:cubicBezTo>
                <a:cubicBezTo>
                  <a:pt x="3407480" y="567871"/>
                  <a:pt x="3334391" y="506668"/>
                  <a:pt x="3418449" y="562708"/>
                </a:cubicBezTo>
                <a:cubicBezTo>
                  <a:pt x="3423138" y="576776"/>
                  <a:pt x="3425316" y="591948"/>
                  <a:pt x="3432517" y="604911"/>
                </a:cubicBezTo>
                <a:cubicBezTo>
                  <a:pt x="3448939" y="634470"/>
                  <a:pt x="3488788" y="689317"/>
                  <a:pt x="3488788" y="689317"/>
                </a:cubicBezTo>
                <a:cubicBezTo>
                  <a:pt x="3493477" y="703385"/>
                  <a:pt x="3495226" y="718805"/>
                  <a:pt x="3502855" y="731520"/>
                </a:cubicBezTo>
                <a:cubicBezTo>
                  <a:pt x="3560789" y="828076"/>
                  <a:pt x="3505205" y="682298"/>
                  <a:pt x="3545059" y="801858"/>
                </a:cubicBezTo>
                <a:cubicBezTo>
                  <a:pt x="3549748" y="834683"/>
                  <a:pt x="3551670" y="868023"/>
                  <a:pt x="3559126" y="900332"/>
                </a:cubicBezTo>
                <a:cubicBezTo>
                  <a:pt x="3565795" y="929230"/>
                  <a:pt x="3587262" y="984738"/>
                  <a:pt x="3587262" y="984738"/>
                </a:cubicBezTo>
                <a:cubicBezTo>
                  <a:pt x="3582573" y="1073833"/>
                  <a:pt x="3573194" y="1162805"/>
                  <a:pt x="3573194" y="1252024"/>
                </a:cubicBezTo>
                <a:cubicBezTo>
                  <a:pt x="3573194" y="1266853"/>
                  <a:pt x="3575195" y="1285609"/>
                  <a:pt x="3587262" y="1294228"/>
                </a:cubicBezTo>
                <a:cubicBezTo>
                  <a:pt x="3611395" y="1311466"/>
                  <a:pt x="3671668" y="1322363"/>
                  <a:pt x="3671668" y="1322363"/>
                </a:cubicBezTo>
                <a:lnTo>
                  <a:pt x="3727939" y="1406769"/>
                </a:lnTo>
                <a:cubicBezTo>
                  <a:pt x="3737317" y="1420837"/>
                  <a:pt x="3750728" y="1432932"/>
                  <a:pt x="3756074" y="1448972"/>
                </a:cubicBezTo>
                <a:cubicBezTo>
                  <a:pt x="3765452" y="1477107"/>
                  <a:pt x="3777016" y="1504606"/>
                  <a:pt x="3784209" y="1533378"/>
                </a:cubicBezTo>
                <a:cubicBezTo>
                  <a:pt x="3788898" y="1552135"/>
                  <a:pt x="3789630" y="1572356"/>
                  <a:pt x="3798277" y="1589649"/>
                </a:cubicBezTo>
                <a:cubicBezTo>
                  <a:pt x="3813399" y="1619894"/>
                  <a:pt x="3854548" y="1674055"/>
                  <a:pt x="3854548" y="1674055"/>
                </a:cubicBezTo>
                <a:cubicBezTo>
                  <a:pt x="3873490" y="1787714"/>
                  <a:pt x="3859595" y="1731402"/>
                  <a:pt x="3896751" y="1842868"/>
                </a:cubicBezTo>
                <a:lnTo>
                  <a:pt x="3910819" y="1885071"/>
                </a:lnTo>
                <a:cubicBezTo>
                  <a:pt x="3906130" y="1978855"/>
                  <a:pt x="3907515" y="2073141"/>
                  <a:pt x="3896751" y="2166424"/>
                </a:cubicBezTo>
                <a:cubicBezTo>
                  <a:pt x="3890782" y="2218157"/>
                  <a:pt x="3847601" y="2299983"/>
                  <a:pt x="3812345" y="2335237"/>
                </a:cubicBezTo>
                <a:cubicBezTo>
                  <a:pt x="3748780" y="2398800"/>
                  <a:pt x="3829121" y="2326850"/>
                  <a:pt x="3699803" y="2391508"/>
                </a:cubicBezTo>
                <a:lnTo>
                  <a:pt x="3587262" y="2447778"/>
                </a:lnTo>
                <a:cubicBezTo>
                  <a:pt x="3573194" y="2443089"/>
                  <a:pt x="3552416" y="2446586"/>
                  <a:pt x="3545059" y="2433711"/>
                </a:cubicBezTo>
                <a:cubicBezTo>
                  <a:pt x="3503699" y="2361332"/>
                  <a:pt x="3562837" y="2317458"/>
                  <a:pt x="3502855" y="2377440"/>
                </a:cubicBezTo>
                <a:cubicBezTo>
                  <a:pt x="3512234" y="2396197"/>
                  <a:pt x="3520586" y="2415503"/>
                  <a:pt x="3530991" y="2433711"/>
                </a:cubicBezTo>
                <a:cubicBezTo>
                  <a:pt x="3539379" y="2448391"/>
                  <a:pt x="3552259" y="2460464"/>
                  <a:pt x="3559126" y="2475914"/>
                </a:cubicBezTo>
                <a:cubicBezTo>
                  <a:pt x="3571171" y="2503015"/>
                  <a:pt x="3570811" y="2535644"/>
                  <a:pt x="3587262" y="2560320"/>
                </a:cubicBezTo>
                <a:cubicBezTo>
                  <a:pt x="3623622" y="2614861"/>
                  <a:pt x="3610050" y="2586483"/>
                  <a:pt x="3629465" y="2644726"/>
                </a:cubicBezTo>
                <a:cubicBezTo>
                  <a:pt x="3624776" y="2705686"/>
                  <a:pt x="3630226" y="2768291"/>
                  <a:pt x="3615397" y="2827606"/>
                </a:cubicBezTo>
                <a:cubicBezTo>
                  <a:pt x="3610572" y="2846907"/>
                  <a:pt x="3584230" y="2853256"/>
                  <a:pt x="3573194" y="2869809"/>
                </a:cubicBezTo>
                <a:cubicBezTo>
                  <a:pt x="3564969" y="2882147"/>
                  <a:pt x="3567745" y="2899945"/>
                  <a:pt x="3559126" y="2912012"/>
                </a:cubicBezTo>
                <a:cubicBezTo>
                  <a:pt x="3543708" y="2933597"/>
                  <a:pt x="3517569" y="2946212"/>
                  <a:pt x="3502855" y="2968283"/>
                </a:cubicBezTo>
                <a:cubicBezTo>
                  <a:pt x="3493477" y="2982351"/>
                  <a:pt x="3485544" y="2997498"/>
                  <a:pt x="3474720" y="3010486"/>
                </a:cubicBezTo>
                <a:cubicBezTo>
                  <a:pt x="3461984" y="3025770"/>
                  <a:pt x="3445253" y="3037405"/>
                  <a:pt x="3432517" y="3052689"/>
                </a:cubicBezTo>
                <a:cubicBezTo>
                  <a:pt x="3421693" y="3065677"/>
                  <a:pt x="3418719" y="3085931"/>
                  <a:pt x="3404382" y="3094892"/>
                </a:cubicBezTo>
                <a:cubicBezTo>
                  <a:pt x="3379232" y="3110611"/>
                  <a:pt x="3348111" y="3113650"/>
                  <a:pt x="3319975" y="3123028"/>
                </a:cubicBezTo>
                <a:lnTo>
                  <a:pt x="3277772" y="3137095"/>
                </a:lnTo>
                <a:cubicBezTo>
                  <a:pt x="3196132" y="3191523"/>
                  <a:pt x="3275543" y="3147348"/>
                  <a:pt x="3137095" y="3179298"/>
                </a:cubicBezTo>
                <a:cubicBezTo>
                  <a:pt x="3108197" y="3185967"/>
                  <a:pt x="3080824" y="3198056"/>
                  <a:pt x="3052689" y="3207434"/>
                </a:cubicBezTo>
                <a:cubicBezTo>
                  <a:pt x="3038621" y="3212123"/>
                  <a:pt x="3025166" y="3219404"/>
                  <a:pt x="3010486" y="3221501"/>
                </a:cubicBezTo>
                <a:cubicBezTo>
                  <a:pt x="2977661" y="3226190"/>
                  <a:pt x="2944719" y="3230118"/>
                  <a:pt x="2912012" y="3235569"/>
                </a:cubicBezTo>
                <a:cubicBezTo>
                  <a:pt x="2888427" y="3239500"/>
                  <a:pt x="2865421" y="3246843"/>
                  <a:pt x="2841674" y="3249637"/>
                </a:cubicBezTo>
                <a:cubicBezTo>
                  <a:pt x="2785595" y="3256234"/>
                  <a:pt x="2729133" y="3259015"/>
                  <a:pt x="2672862" y="3263704"/>
                </a:cubicBezTo>
                <a:cubicBezTo>
                  <a:pt x="2640037" y="3273083"/>
                  <a:pt x="2604358" y="3275493"/>
                  <a:pt x="2574388" y="3291840"/>
                </a:cubicBezTo>
                <a:cubicBezTo>
                  <a:pt x="2500434" y="3332179"/>
                  <a:pt x="2536482" y="3343814"/>
                  <a:pt x="2489982" y="3390314"/>
                </a:cubicBezTo>
                <a:cubicBezTo>
                  <a:pt x="2478027" y="3402269"/>
                  <a:pt x="2460616" y="3407446"/>
                  <a:pt x="2447779" y="3418449"/>
                </a:cubicBezTo>
                <a:cubicBezTo>
                  <a:pt x="2427639" y="3435712"/>
                  <a:pt x="2416673" y="3466332"/>
                  <a:pt x="2391508" y="3474720"/>
                </a:cubicBezTo>
                <a:lnTo>
                  <a:pt x="2264899" y="3516923"/>
                </a:lnTo>
                <a:lnTo>
                  <a:pt x="2222695" y="3530991"/>
                </a:lnTo>
                <a:cubicBezTo>
                  <a:pt x="2099964" y="3527156"/>
                  <a:pt x="1852988" y="3539491"/>
                  <a:pt x="1688123" y="3502855"/>
                </a:cubicBezTo>
                <a:cubicBezTo>
                  <a:pt x="1673648" y="3499638"/>
                  <a:pt x="1659988" y="3493477"/>
                  <a:pt x="1645920" y="3488788"/>
                </a:cubicBezTo>
                <a:cubicBezTo>
                  <a:pt x="1591633" y="3434499"/>
                  <a:pt x="1647458" y="3479921"/>
                  <a:pt x="1547446" y="3446584"/>
                </a:cubicBezTo>
                <a:cubicBezTo>
                  <a:pt x="1527551" y="3439952"/>
                  <a:pt x="1510646" y="3426237"/>
                  <a:pt x="1491175" y="3418449"/>
                </a:cubicBezTo>
                <a:cubicBezTo>
                  <a:pt x="1463639" y="3407435"/>
                  <a:pt x="1406769" y="3390314"/>
                  <a:pt x="1406769" y="3390314"/>
                </a:cubicBezTo>
                <a:cubicBezTo>
                  <a:pt x="1397391" y="3380935"/>
                  <a:pt x="1388991" y="3370464"/>
                  <a:pt x="1378634" y="3362178"/>
                </a:cubicBezTo>
                <a:cubicBezTo>
                  <a:pt x="1289891" y="3291183"/>
                  <a:pt x="1376239" y="3373849"/>
                  <a:pt x="1308295" y="3305908"/>
                </a:cubicBezTo>
                <a:cubicBezTo>
                  <a:pt x="1303606" y="3291840"/>
                  <a:pt x="1301857" y="3276420"/>
                  <a:pt x="1294228" y="3263704"/>
                </a:cubicBezTo>
                <a:cubicBezTo>
                  <a:pt x="1280866" y="3241433"/>
                  <a:pt x="1243055" y="3220211"/>
                  <a:pt x="1223889" y="3207434"/>
                </a:cubicBezTo>
                <a:cubicBezTo>
                  <a:pt x="1053119" y="3228779"/>
                  <a:pt x="1062303" y="3234239"/>
                  <a:pt x="829994" y="3207434"/>
                </a:cubicBezTo>
                <a:cubicBezTo>
                  <a:pt x="800532" y="3204035"/>
                  <a:pt x="745588" y="3179298"/>
                  <a:pt x="745588" y="3179298"/>
                </a:cubicBezTo>
                <a:cubicBezTo>
                  <a:pt x="736209" y="3169920"/>
                  <a:pt x="729315" y="3157094"/>
                  <a:pt x="717452" y="3151163"/>
                </a:cubicBezTo>
                <a:cubicBezTo>
                  <a:pt x="700159" y="3142517"/>
                  <a:pt x="679285" y="3143884"/>
                  <a:pt x="661182" y="3137095"/>
                </a:cubicBezTo>
                <a:cubicBezTo>
                  <a:pt x="641546" y="3129732"/>
                  <a:pt x="623119" y="3119364"/>
                  <a:pt x="604911" y="3108960"/>
                </a:cubicBezTo>
                <a:cubicBezTo>
                  <a:pt x="529142" y="3065663"/>
                  <a:pt x="592338" y="3098901"/>
                  <a:pt x="534572" y="3052689"/>
                </a:cubicBezTo>
                <a:cubicBezTo>
                  <a:pt x="521370" y="3042127"/>
                  <a:pt x="506437" y="3033932"/>
                  <a:pt x="492369" y="3024554"/>
                </a:cubicBezTo>
                <a:cubicBezTo>
                  <a:pt x="473612" y="2996419"/>
                  <a:pt x="446792" y="2972227"/>
                  <a:pt x="436099" y="2940148"/>
                </a:cubicBezTo>
                <a:cubicBezTo>
                  <a:pt x="416684" y="2881904"/>
                  <a:pt x="430257" y="2910282"/>
                  <a:pt x="393895" y="2855741"/>
                </a:cubicBezTo>
                <a:lnTo>
                  <a:pt x="365760" y="2771335"/>
                </a:lnTo>
                <a:lnTo>
                  <a:pt x="351692" y="2729132"/>
                </a:lnTo>
                <a:cubicBezTo>
                  <a:pt x="348114" y="2661144"/>
                  <a:pt x="384959" y="2495112"/>
                  <a:pt x="309489" y="2419643"/>
                </a:cubicBezTo>
                <a:cubicBezTo>
                  <a:pt x="297534" y="2407688"/>
                  <a:pt x="282408" y="2399069"/>
                  <a:pt x="267286" y="2391508"/>
                </a:cubicBezTo>
                <a:cubicBezTo>
                  <a:pt x="254023" y="2384876"/>
                  <a:pt x="239151" y="2382129"/>
                  <a:pt x="225083" y="2377440"/>
                </a:cubicBezTo>
                <a:lnTo>
                  <a:pt x="168812" y="2321169"/>
                </a:lnTo>
                <a:lnTo>
                  <a:pt x="126609" y="2278966"/>
                </a:lnTo>
                <a:cubicBezTo>
                  <a:pt x="121920" y="2264898"/>
                  <a:pt x="121161" y="2248830"/>
                  <a:pt x="112542" y="2236763"/>
                </a:cubicBezTo>
                <a:cubicBezTo>
                  <a:pt x="97124" y="2215178"/>
                  <a:pt x="56271" y="2180492"/>
                  <a:pt x="56271" y="2180492"/>
                </a:cubicBezTo>
                <a:lnTo>
                  <a:pt x="28135" y="2096086"/>
                </a:lnTo>
                <a:cubicBezTo>
                  <a:pt x="23446" y="2082018"/>
                  <a:pt x="16976" y="2068424"/>
                  <a:pt x="14068" y="2053883"/>
                </a:cubicBezTo>
                <a:lnTo>
                  <a:pt x="0" y="1983544"/>
                </a:lnTo>
                <a:cubicBezTo>
                  <a:pt x="4689" y="1824110"/>
                  <a:pt x="5459" y="1664513"/>
                  <a:pt x="14068" y="1505243"/>
                </a:cubicBezTo>
                <a:cubicBezTo>
                  <a:pt x="15508" y="1478598"/>
                  <a:pt x="40402" y="1439350"/>
                  <a:pt x="56271" y="1420837"/>
                </a:cubicBezTo>
                <a:cubicBezTo>
                  <a:pt x="73534" y="1400697"/>
                  <a:pt x="93785" y="1383323"/>
                  <a:pt x="112542" y="1364566"/>
                </a:cubicBezTo>
                <a:cubicBezTo>
                  <a:pt x="137893" y="1339215"/>
                  <a:pt x="162673" y="1308917"/>
                  <a:pt x="196948" y="1294228"/>
                </a:cubicBezTo>
                <a:cubicBezTo>
                  <a:pt x="214719" y="1286612"/>
                  <a:pt x="234629" y="1285472"/>
                  <a:pt x="253219" y="1280160"/>
                </a:cubicBezTo>
                <a:cubicBezTo>
                  <a:pt x="267477" y="1276086"/>
                  <a:pt x="281354" y="1270781"/>
                  <a:pt x="295422" y="1266092"/>
                </a:cubicBezTo>
                <a:cubicBezTo>
                  <a:pt x="301258" y="1248583"/>
                  <a:pt x="324596" y="1182162"/>
                  <a:pt x="323557" y="1167618"/>
                </a:cubicBezTo>
                <a:cubicBezTo>
                  <a:pt x="320150" y="1119919"/>
                  <a:pt x="295422" y="1026941"/>
                  <a:pt x="295422" y="1026941"/>
                </a:cubicBezTo>
                <a:cubicBezTo>
                  <a:pt x="300111" y="965981"/>
                  <a:pt x="299953" y="904453"/>
                  <a:pt x="309489" y="844061"/>
                </a:cubicBezTo>
                <a:cubicBezTo>
                  <a:pt x="314114" y="814767"/>
                  <a:pt x="330432" y="788427"/>
                  <a:pt x="337625" y="759655"/>
                </a:cubicBezTo>
                <a:cubicBezTo>
                  <a:pt x="342314" y="740898"/>
                  <a:pt x="344076" y="721155"/>
                  <a:pt x="351692" y="703384"/>
                </a:cubicBezTo>
                <a:cubicBezTo>
                  <a:pt x="358352" y="687844"/>
                  <a:pt x="370449" y="675249"/>
                  <a:pt x="379828" y="661181"/>
                </a:cubicBezTo>
                <a:cubicBezTo>
                  <a:pt x="415183" y="555110"/>
                  <a:pt x="367493" y="685849"/>
                  <a:pt x="422031" y="576775"/>
                </a:cubicBezTo>
                <a:cubicBezTo>
                  <a:pt x="428663" y="563512"/>
                  <a:pt x="428898" y="547535"/>
                  <a:pt x="436099" y="534572"/>
                </a:cubicBezTo>
                <a:cubicBezTo>
                  <a:pt x="452521" y="505013"/>
                  <a:pt x="473612" y="478301"/>
                  <a:pt x="492369" y="450166"/>
                </a:cubicBezTo>
                <a:cubicBezTo>
                  <a:pt x="509880" y="423899"/>
                  <a:pt x="534038" y="381688"/>
                  <a:pt x="562708" y="365760"/>
                </a:cubicBezTo>
                <a:cubicBezTo>
                  <a:pt x="588633" y="351357"/>
                  <a:pt x="618979" y="347002"/>
                  <a:pt x="647114" y="337624"/>
                </a:cubicBezTo>
                <a:lnTo>
                  <a:pt x="689317" y="323557"/>
                </a:lnTo>
                <a:cubicBezTo>
                  <a:pt x="861953" y="150915"/>
                  <a:pt x="726422" y="272889"/>
                  <a:pt x="1336431" y="309489"/>
                </a:cubicBezTo>
                <a:cubicBezTo>
                  <a:pt x="1366035" y="311265"/>
                  <a:pt x="1420837" y="337624"/>
                  <a:pt x="1420837" y="337624"/>
                </a:cubicBezTo>
                <a:cubicBezTo>
                  <a:pt x="1456386" y="373174"/>
                  <a:pt x="1443040" y="353897"/>
                  <a:pt x="1463040" y="393895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6" idx="0"/>
          </p:cNvCxnSpPr>
          <p:nvPr/>
        </p:nvCxnSpPr>
        <p:spPr>
          <a:xfrm>
            <a:off x="5421440" y="1865742"/>
            <a:ext cx="522161" cy="13346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638800" y="3200400"/>
            <a:ext cx="990600" cy="91440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Connector 41"/>
          <p:cNvCxnSpPr>
            <a:endCxn id="36" idx="65"/>
          </p:cNvCxnSpPr>
          <p:nvPr/>
        </p:nvCxnSpPr>
        <p:spPr>
          <a:xfrm rot="16200000" flipH="1">
            <a:off x="5828760" y="4610639"/>
            <a:ext cx="1585108" cy="5934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629400" y="3810000"/>
            <a:ext cx="16002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629400" y="3048000"/>
            <a:ext cx="1600200" cy="457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36" idx="15"/>
          </p:cNvCxnSpPr>
          <p:nvPr/>
        </p:nvCxnSpPr>
        <p:spPr>
          <a:xfrm rot="5400000" flipH="1" flipV="1">
            <a:off x="6133750" y="2220139"/>
            <a:ext cx="1171115" cy="789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6" idx="107"/>
          </p:cNvCxnSpPr>
          <p:nvPr/>
        </p:nvCxnSpPr>
        <p:spPr>
          <a:xfrm>
            <a:off x="4067382" y="2956026"/>
            <a:ext cx="1571419" cy="549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6" idx="79"/>
          </p:cNvCxnSpPr>
          <p:nvPr/>
        </p:nvCxnSpPr>
        <p:spPr>
          <a:xfrm rot="5400000">
            <a:off x="4837580" y="4484860"/>
            <a:ext cx="1476080" cy="7359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4114800" y="3886200"/>
            <a:ext cx="1600200" cy="790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19800" y="1524000"/>
            <a:ext cx="6858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0" y="180680"/>
            <a:ext cx="9144000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মাঝের সংখ্যা থেকে বিয়োগ করে খালি ঘর পূরণ কর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15200" y="2209800"/>
            <a:ext cx="6858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72400" y="3581400"/>
            <a:ext cx="6858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39000" y="4876800"/>
            <a:ext cx="6858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91200" y="5334000"/>
            <a:ext cx="6858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343400" y="4724400"/>
            <a:ext cx="6858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10000" y="3352800"/>
            <a:ext cx="6858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19600" y="1905000"/>
            <a:ext cx="6858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867400" y="2362200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553200" y="2743200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010400" y="3429000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553200" y="4191000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15000" y="4495800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53000" y="4191000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95800" y="3429000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953000" y="2590800"/>
            <a:ext cx="6858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962400"/>
            <a:ext cx="91440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নিজেরা সুন্দর ফুলের কার্ড বানিয়ে বিয়োগ করে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810000" y="228600"/>
            <a:ext cx="4572000" cy="3048000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পরিকল্পিত কাজ ও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সমাপ্তি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9940" y="5156379"/>
            <a:ext cx="5724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31" y="1323829"/>
            <a:ext cx="3529340" cy="2722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8905"/>
            <a:ext cx="5105400" cy="499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98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276600" y="609600"/>
            <a:ext cx="5410200" cy="4953000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3886200" y="1066800"/>
            <a:ext cx="4191000" cy="38862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 সৃষ্টি ও 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2016">
            <a:off x="-151594" y="4355567"/>
            <a:ext cx="2932086" cy="2680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6629">
            <a:off x="-219329" y="107416"/>
            <a:ext cx="2932086" cy="2680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9180">
            <a:off x="9457244" y="-153011"/>
            <a:ext cx="2932086" cy="2680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795">
            <a:off x="9543268" y="4222215"/>
            <a:ext cx="2932086" cy="26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87630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 বন্ধুরা আমরা একটি ছড়া আবৃত্তি 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219200"/>
            <a:ext cx="51054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</a:t>
            </a:r>
          </a:p>
          <a:p>
            <a:pPr algn="ctr"/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আছে পাঁচটি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দিলাম তোমায় দুটি,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আমার কয়টি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 কী?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 ছিল-কমে গেল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তোমায় দিলাম বলে,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 থেকে কমে গেলে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 তারে বলে।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82" y="0"/>
            <a:ext cx="1883827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97" y="2119086"/>
            <a:ext cx="1150752" cy="11507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69" y="2119086"/>
            <a:ext cx="1150752" cy="11507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63" y="2119086"/>
            <a:ext cx="1150752" cy="11507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45" y="2119086"/>
            <a:ext cx="1150752" cy="11507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36" y="2119086"/>
            <a:ext cx="1150752" cy="11507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52" y="3235614"/>
            <a:ext cx="1150752" cy="11507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4" y="3235614"/>
            <a:ext cx="1150752" cy="11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34778 0.35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1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28946 0.246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3200400" y="2272600"/>
            <a:ext cx="5486400" cy="4419600"/>
          </a:xfrm>
          <a:prstGeom prst="star32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3533" cy="37629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895600" y="457200"/>
            <a:ext cx="6096000" cy="19812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 আমরা জানবো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598736"/>
            <a:ext cx="3276600" cy="32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809" y="724468"/>
            <a:ext cx="43434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3831" y="2441812"/>
            <a:ext cx="10495129" cy="26078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0.1.1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একগুচ্ছ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0.1.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একগুচ্ছ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48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276600" y="609600"/>
            <a:ext cx="5410200" cy="4953000"/>
          </a:xfrm>
          <a:prstGeom prst="cloudCallou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3886200" y="1066800"/>
            <a:ext cx="4191000" cy="3886200"/>
          </a:xfrm>
          <a:prstGeom prst="cloud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" y="123332"/>
            <a:ext cx="2377646" cy="2523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" y="4300618"/>
            <a:ext cx="2377646" cy="2523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54" y="123331"/>
            <a:ext cx="2377646" cy="2523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54" y="4020205"/>
            <a:ext cx="2377646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0"/>
            <a:ext cx="4953000" cy="381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উপকরণ ব্যবহার করে বিয়োগের ধারণা দেব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210312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210312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00662"/>
            <a:ext cx="9144000" cy="145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9712" y="1"/>
            <a:ext cx="9144000" cy="18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5400000">
            <a:off x="2896394" y="6476206"/>
            <a:ext cx="762000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6-Point Star 53"/>
          <p:cNvSpPr/>
          <p:nvPr/>
        </p:nvSpPr>
        <p:spPr>
          <a:xfrm>
            <a:off x="5943600" y="4457084"/>
            <a:ext cx="914400" cy="914400"/>
          </a:xfrm>
          <a:prstGeom prst="star6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76800" y="4533285"/>
            <a:ext cx="3200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 আম?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4026778-mango-tree-illustration-with-clipping-path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495800" y="1561484"/>
            <a:ext cx="4206240" cy="38487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8610.jp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rcRect l="42500" t="90302" b="-378"/>
          <a:stretch>
            <a:fillRect/>
          </a:stretch>
        </p:blipFill>
        <p:spPr>
          <a:xfrm>
            <a:off x="4191000" y="5257800"/>
            <a:ext cx="5257800" cy="609600"/>
          </a:xfrm>
          <a:prstGeom prst="rect">
            <a:avLst/>
          </a:prstGeom>
        </p:spPr>
      </p:pic>
      <p:pic>
        <p:nvPicPr>
          <p:cNvPr id="21" name="Picture 20" descr="mangoii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771284"/>
            <a:ext cx="640080" cy="640080"/>
          </a:xfrm>
          <a:prstGeom prst="rect">
            <a:avLst/>
          </a:prstGeom>
        </p:spPr>
      </p:pic>
      <p:pic>
        <p:nvPicPr>
          <p:cNvPr id="25" name="Picture 24" descr="mangoii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399684"/>
            <a:ext cx="640080" cy="6400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95600" y="381000"/>
            <a:ext cx="3276600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গাছে কয়টি আম?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mangoii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475884"/>
            <a:ext cx="640080" cy="640080"/>
          </a:xfrm>
          <a:prstGeom prst="rect">
            <a:avLst/>
          </a:prstGeom>
        </p:spPr>
      </p:pic>
      <p:pic>
        <p:nvPicPr>
          <p:cNvPr id="26" name="Picture 25" descr="mangoii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3085484"/>
            <a:ext cx="640080" cy="6400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81800" y="525960"/>
            <a:ext cx="3276600" cy="76944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ছবি দেখ ও বলঃ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0" y="1371600"/>
            <a:ext cx="1600200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পৃষ্ঠা নং- ৩৫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6400" y="457201"/>
            <a:ext cx="4191000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কয়টি আম পড়ে গেল?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30480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৪টি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81400" y="32004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২টি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31242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২টি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0" y="533401"/>
            <a:ext cx="403860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গাছে আর কয়টি আম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1 0.02683 0.00295 0.05158 0.00625 0.07771 C 0.00538 0.10361 0.00538 0.12836 0.00156 0.15357 C 0.00017 0.17276 -0.00417 0.19381 -0.00452 0.213 C -0.00504 0.24376 -0.00452 0.27452 -0.00452 0.30528 " pathEditMode="relative" ptsTypes="ffff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1 0.02683 0.00295 0.05158 0.00625 0.07771 C 0.00538 0.10361 0.00538 0.12836 0.00156 0.15357 C 0.00017 0.17276 -0.00417 0.19381 -0.00452 0.213 C -0.00504 0.24376 -0.00452 0.27452 -0.00452 0.30528 " pathEditMode="relative" ptsTypes="ffff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388</Words>
  <Application>Microsoft Office PowerPoint</Application>
  <PresentationFormat>Widescreen</PresentationFormat>
  <Paragraphs>155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Retrospect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19</cp:revision>
  <dcterms:created xsi:type="dcterms:W3CDTF">2020-01-28T03:58:15Z</dcterms:created>
  <dcterms:modified xsi:type="dcterms:W3CDTF">2020-01-29T05:10:03Z</dcterms:modified>
</cp:coreProperties>
</file>