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0959" autoAdjust="0"/>
  </p:normalViewPr>
  <p:slideViewPr>
    <p:cSldViewPr snapToGrid="0">
      <p:cViewPr varScale="1">
        <p:scale>
          <a:sx n="62" d="100"/>
          <a:sy n="62" d="100"/>
        </p:scale>
        <p:origin x="9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E1CB6-B752-4CF1-BEF2-04A662989FE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D06964-9D50-49B2-ADD1-AB52A416491A}">
      <dgm:prSet phldrT="[Tex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The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203778-E3FF-4139-9C82-AFD0B1B8C9FC}" type="parTrans" cxnId="{7E090365-43B0-4B71-A732-F002F2C1D55D}">
      <dgm:prSet/>
      <dgm:spPr/>
      <dgm:t>
        <a:bodyPr/>
        <a:lstStyle/>
        <a:p>
          <a:endParaRPr lang="en-US"/>
        </a:p>
      </dgm:t>
    </dgm:pt>
    <dgm:pt modelId="{96FF1310-C4AD-4EA6-B16B-59E1CE6F1BB3}" type="sibTrans" cxnId="{7E090365-43B0-4B71-A732-F002F2C1D55D}">
      <dgm:prSet/>
      <dgm:spPr/>
      <dgm:t>
        <a:bodyPr/>
        <a:lstStyle/>
        <a:p>
          <a:endParaRPr lang="en-US"/>
        </a:p>
      </dgm:t>
    </dgm:pt>
    <dgm:pt modelId="{F908EA37-0768-4B4F-B110-943B6575DEEE}">
      <dgm:prSet phldrT="[Text]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A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927A6A-F560-433F-B616-0029145B8DFC}" type="parTrans" cxnId="{F4044C0A-D37F-4856-87B4-FAC448688636}">
      <dgm:prSet/>
      <dgm:spPr/>
      <dgm:t>
        <a:bodyPr/>
        <a:lstStyle/>
        <a:p>
          <a:endParaRPr lang="en-US"/>
        </a:p>
      </dgm:t>
    </dgm:pt>
    <dgm:pt modelId="{626A0349-56B2-421B-9014-3F5C57D93DFA}" type="sibTrans" cxnId="{F4044C0A-D37F-4856-87B4-FAC448688636}">
      <dgm:prSet/>
      <dgm:spPr/>
      <dgm:t>
        <a:bodyPr/>
        <a:lstStyle/>
        <a:p>
          <a:endParaRPr lang="en-US"/>
        </a:p>
      </dgm:t>
    </dgm:pt>
    <dgm:pt modelId="{8BD2CB46-2EF6-4754-868F-84C14060C323}">
      <dgm:prSet phldrT="[Text]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An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023852-8C6B-4D06-A980-BE3D360A789C}" type="parTrans" cxnId="{C3563212-5953-4841-8086-F3E47F676A87}">
      <dgm:prSet/>
      <dgm:spPr/>
      <dgm:t>
        <a:bodyPr/>
        <a:lstStyle/>
        <a:p>
          <a:endParaRPr lang="en-US"/>
        </a:p>
      </dgm:t>
    </dgm:pt>
    <dgm:pt modelId="{E6E46969-45A2-4EC8-828D-CA1C92670A3F}" type="sibTrans" cxnId="{C3563212-5953-4841-8086-F3E47F676A87}">
      <dgm:prSet/>
      <dgm:spPr/>
      <dgm:t>
        <a:bodyPr/>
        <a:lstStyle/>
        <a:p>
          <a:endParaRPr lang="en-US"/>
        </a:p>
      </dgm:t>
    </dgm:pt>
    <dgm:pt modelId="{A939C30A-A63F-44F2-8CE1-E92A07D6DF0D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Article Determiner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ABD435-9447-492C-AE99-0CC6023B850A}" type="parTrans" cxnId="{12087C41-97F7-4B3D-97E9-5F4337A8D996}">
      <dgm:prSet/>
      <dgm:spPr/>
      <dgm:t>
        <a:bodyPr/>
        <a:lstStyle/>
        <a:p>
          <a:endParaRPr lang="en-US"/>
        </a:p>
      </dgm:t>
    </dgm:pt>
    <dgm:pt modelId="{5C92948B-C56B-475B-BDD5-17DE7FE2DB16}" type="sibTrans" cxnId="{12087C41-97F7-4B3D-97E9-5F4337A8D996}">
      <dgm:prSet/>
      <dgm:spPr/>
      <dgm:t>
        <a:bodyPr/>
        <a:lstStyle/>
        <a:p>
          <a:endParaRPr lang="en-US"/>
        </a:p>
      </dgm:t>
    </dgm:pt>
    <dgm:pt modelId="{D41788DC-C3F6-4AF7-B8BC-F6CA70D637AB}" type="pres">
      <dgm:prSet presAssocID="{532E1CB6-B752-4CF1-BEF2-04A662989F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F3D66F-5BF7-4AD3-9AC5-46FDD5403CA8}" type="pres">
      <dgm:prSet presAssocID="{A3D06964-9D50-49B2-ADD1-AB52A416491A}" presName="node" presStyleLbl="node1" presStyleIdx="0" presStyleCnt="4" custScaleX="104218" custScaleY="112983" custRadScaleRad="95964" custRadScaleInc="-18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FF580-4315-47BF-BC86-4E740F1249AD}" type="pres">
      <dgm:prSet presAssocID="{96FF1310-C4AD-4EA6-B16B-59E1CE6F1BB3}" presName="sibTrans" presStyleLbl="sibTrans2D1" presStyleIdx="0" presStyleCnt="4" custScaleX="72118" custScaleY="63829"/>
      <dgm:spPr/>
      <dgm:t>
        <a:bodyPr/>
        <a:lstStyle/>
        <a:p>
          <a:endParaRPr lang="en-US"/>
        </a:p>
      </dgm:t>
    </dgm:pt>
    <dgm:pt modelId="{F6C27B0B-97D0-489C-BBB9-5014594D588B}" type="pres">
      <dgm:prSet presAssocID="{96FF1310-C4AD-4EA6-B16B-59E1CE6F1BB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4378CCC-51FE-4796-A196-B940FE6AB0F4}" type="pres">
      <dgm:prSet presAssocID="{8BD2CB46-2EF6-4754-868F-84C14060C323}" presName="node" presStyleLbl="node1" presStyleIdx="1" presStyleCnt="4" custScaleX="103901" custScaleY="95174" custRadScaleRad="163220" custRadScaleInc="60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0CB8D-6E65-4527-99EF-1382CCA2B8BB}" type="pres">
      <dgm:prSet presAssocID="{E6E46969-45A2-4EC8-828D-CA1C92670A3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705CD2E-3866-452C-A137-65BF95ADCD7B}" type="pres">
      <dgm:prSet presAssocID="{E6E46969-45A2-4EC8-828D-CA1C92670A3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E79FBA2-3801-4A91-BF96-4549EBD891DF}" type="pres">
      <dgm:prSet presAssocID="{F908EA37-0768-4B4F-B110-943B6575DEEE}" presName="node" presStyleLbl="node1" presStyleIdx="2" presStyleCnt="4" custScaleX="106553" custScaleY="92782" custRadScaleRad="162761" custRadScaleInc="13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6477B-8B7A-49EE-9D41-14472FF0CD6C}" type="pres">
      <dgm:prSet presAssocID="{626A0349-56B2-421B-9014-3F5C57D93DF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BA1C89B-4CF8-4F7B-B989-D4B6C6AFFA8B}" type="pres">
      <dgm:prSet presAssocID="{626A0349-56B2-421B-9014-3F5C57D93DF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8A66EC1-E11F-4675-AC82-822A3141946C}" type="pres">
      <dgm:prSet presAssocID="{A939C30A-A63F-44F2-8CE1-E92A07D6DF0D}" presName="node" presStyleLbl="node1" presStyleIdx="3" presStyleCnt="4" custScaleX="130240" custScaleY="121800" custRadScaleRad="17590" custRadScaleInc="77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10E99-13B1-4B2A-8CFC-54741B0FDEB9}" type="pres">
      <dgm:prSet presAssocID="{5C92948B-C56B-475B-BDD5-17DE7FE2DB16}" presName="sibTrans" presStyleLbl="sibTrans2D1" presStyleIdx="3" presStyleCnt="4" custScaleX="72118" custScaleY="63829"/>
      <dgm:spPr/>
      <dgm:t>
        <a:bodyPr/>
        <a:lstStyle/>
        <a:p>
          <a:endParaRPr lang="en-US"/>
        </a:p>
      </dgm:t>
    </dgm:pt>
    <dgm:pt modelId="{B387A735-2B31-4699-A9C2-8467FA6CFB3B}" type="pres">
      <dgm:prSet presAssocID="{5C92948B-C56B-475B-BDD5-17DE7FE2DB16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E090365-43B0-4B71-A732-F002F2C1D55D}" srcId="{532E1CB6-B752-4CF1-BEF2-04A662989FE4}" destId="{A3D06964-9D50-49B2-ADD1-AB52A416491A}" srcOrd="0" destOrd="0" parTransId="{54203778-E3FF-4139-9C82-AFD0B1B8C9FC}" sibTransId="{96FF1310-C4AD-4EA6-B16B-59E1CE6F1BB3}"/>
    <dgm:cxn modelId="{413F762F-CD4D-430E-A9B3-6FFD38B52937}" type="presOf" srcId="{E6E46969-45A2-4EC8-828D-CA1C92670A3F}" destId="{E705CD2E-3866-452C-A137-65BF95ADCD7B}" srcOrd="1" destOrd="0" presId="urn:microsoft.com/office/officeart/2005/8/layout/cycle7"/>
    <dgm:cxn modelId="{C3563212-5953-4841-8086-F3E47F676A87}" srcId="{532E1CB6-B752-4CF1-BEF2-04A662989FE4}" destId="{8BD2CB46-2EF6-4754-868F-84C14060C323}" srcOrd="1" destOrd="0" parTransId="{A1023852-8C6B-4D06-A980-BE3D360A789C}" sibTransId="{E6E46969-45A2-4EC8-828D-CA1C92670A3F}"/>
    <dgm:cxn modelId="{EC9550AA-7FD7-4207-926D-5410CAA3950A}" type="presOf" srcId="{5C92948B-C56B-475B-BDD5-17DE7FE2DB16}" destId="{DF210E99-13B1-4B2A-8CFC-54741B0FDEB9}" srcOrd="0" destOrd="0" presId="urn:microsoft.com/office/officeart/2005/8/layout/cycle7"/>
    <dgm:cxn modelId="{D085AB35-780A-4EC4-A267-B712F7488679}" type="presOf" srcId="{626A0349-56B2-421B-9014-3F5C57D93DFA}" destId="{ABA1C89B-4CF8-4F7B-B989-D4B6C6AFFA8B}" srcOrd="1" destOrd="0" presId="urn:microsoft.com/office/officeart/2005/8/layout/cycle7"/>
    <dgm:cxn modelId="{F4044C0A-D37F-4856-87B4-FAC448688636}" srcId="{532E1CB6-B752-4CF1-BEF2-04A662989FE4}" destId="{F908EA37-0768-4B4F-B110-943B6575DEEE}" srcOrd="2" destOrd="0" parTransId="{D5927A6A-F560-433F-B616-0029145B8DFC}" sibTransId="{626A0349-56B2-421B-9014-3F5C57D93DFA}"/>
    <dgm:cxn modelId="{1335E208-718C-4A41-AA83-B22C450EFEAF}" type="presOf" srcId="{A3D06964-9D50-49B2-ADD1-AB52A416491A}" destId="{45F3D66F-5BF7-4AD3-9AC5-46FDD5403CA8}" srcOrd="0" destOrd="0" presId="urn:microsoft.com/office/officeart/2005/8/layout/cycle7"/>
    <dgm:cxn modelId="{A14E567F-57EC-4577-88B4-3A8FE9C264AA}" type="presOf" srcId="{96FF1310-C4AD-4EA6-B16B-59E1CE6F1BB3}" destId="{E45FF580-4315-47BF-BC86-4E740F1249AD}" srcOrd="0" destOrd="0" presId="urn:microsoft.com/office/officeart/2005/8/layout/cycle7"/>
    <dgm:cxn modelId="{F2984B23-34CD-45E5-82F8-B4A5CB06D1F7}" type="presOf" srcId="{A939C30A-A63F-44F2-8CE1-E92A07D6DF0D}" destId="{D8A66EC1-E11F-4675-AC82-822A3141946C}" srcOrd="0" destOrd="0" presId="urn:microsoft.com/office/officeart/2005/8/layout/cycle7"/>
    <dgm:cxn modelId="{A460C1BD-85F2-48E8-8ED3-812E77CB205B}" type="presOf" srcId="{96FF1310-C4AD-4EA6-B16B-59E1CE6F1BB3}" destId="{F6C27B0B-97D0-489C-BBB9-5014594D588B}" srcOrd="1" destOrd="0" presId="urn:microsoft.com/office/officeart/2005/8/layout/cycle7"/>
    <dgm:cxn modelId="{12087C41-97F7-4B3D-97E9-5F4337A8D996}" srcId="{532E1CB6-B752-4CF1-BEF2-04A662989FE4}" destId="{A939C30A-A63F-44F2-8CE1-E92A07D6DF0D}" srcOrd="3" destOrd="0" parTransId="{EDABD435-9447-492C-AE99-0CC6023B850A}" sibTransId="{5C92948B-C56B-475B-BDD5-17DE7FE2DB16}"/>
    <dgm:cxn modelId="{7BB7E0D4-7FE4-42A5-9395-2C3F6375569A}" type="presOf" srcId="{626A0349-56B2-421B-9014-3F5C57D93DFA}" destId="{E586477B-8B7A-49EE-9D41-14472FF0CD6C}" srcOrd="0" destOrd="0" presId="urn:microsoft.com/office/officeart/2005/8/layout/cycle7"/>
    <dgm:cxn modelId="{F9F83CD2-A16E-445A-8712-DAA35C84F3F8}" type="presOf" srcId="{532E1CB6-B752-4CF1-BEF2-04A662989FE4}" destId="{D41788DC-C3F6-4AF7-B8BC-F6CA70D637AB}" srcOrd="0" destOrd="0" presId="urn:microsoft.com/office/officeart/2005/8/layout/cycle7"/>
    <dgm:cxn modelId="{26DC18E9-EC30-4B11-B638-185F53B52EF5}" type="presOf" srcId="{F908EA37-0768-4B4F-B110-943B6575DEEE}" destId="{9E79FBA2-3801-4A91-BF96-4549EBD891DF}" srcOrd="0" destOrd="0" presId="urn:microsoft.com/office/officeart/2005/8/layout/cycle7"/>
    <dgm:cxn modelId="{58AC375D-D3DA-4807-B712-F7355CBECFBF}" type="presOf" srcId="{E6E46969-45A2-4EC8-828D-CA1C92670A3F}" destId="{6390CB8D-6E65-4527-99EF-1382CCA2B8BB}" srcOrd="0" destOrd="0" presId="urn:microsoft.com/office/officeart/2005/8/layout/cycle7"/>
    <dgm:cxn modelId="{DD9B3DE1-225B-412B-A080-B7EE9056CBDF}" type="presOf" srcId="{5C92948B-C56B-475B-BDD5-17DE7FE2DB16}" destId="{B387A735-2B31-4699-A9C2-8467FA6CFB3B}" srcOrd="1" destOrd="0" presId="urn:microsoft.com/office/officeart/2005/8/layout/cycle7"/>
    <dgm:cxn modelId="{4F32C946-694C-429D-808C-18C9432C7FD2}" type="presOf" srcId="{8BD2CB46-2EF6-4754-868F-84C14060C323}" destId="{64378CCC-51FE-4796-A196-B940FE6AB0F4}" srcOrd="0" destOrd="0" presId="urn:microsoft.com/office/officeart/2005/8/layout/cycle7"/>
    <dgm:cxn modelId="{56840F0F-8D82-4840-B894-CB315D222136}" type="presParOf" srcId="{D41788DC-C3F6-4AF7-B8BC-F6CA70D637AB}" destId="{45F3D66F-5BF7-4AD3-9AC5-46FDD5403CA8}" srcOrd="0" destOrd="0" presId="urn:microsoft.com/office/officeart/2005/8/layout/cycle7"/>
    <dgm:cxn modelId="{98A08D48-BE1A-4270-A810-5DC4C511C96C}" type="presParOf" srcId="{D41788DC-C3F6-4AF7-B8BC-F6CA70D637AB}" destId="{E45FF580-4315-47BF-BC86-4E740F1249AD}" srcOrd="1" destOrd="0" presId="urn:microsoft.com/office/officeart/2005/8/layout/cycle7"/>
    <dgm:cxn modelId="{05B7B47B-0DEA-4AA9-8113-2DC93D2C50F3}" type="presParOf" srcId="{E45FF580-4315-47BF-BC86-4E740F1249AD}" destId="{F6C27B0B-97D0-489C-BBB9-5014594D588B}" srcOrd="0" destOrd="0" presId="urn:microsoft.com/office/officeart/2005/8/layout/cycle7"/>
    <dgm:cxn modelId="{CB2E1170-307F-41DA-B493-4D0417C8A1BB}" type="presParOf" srcId="{D41788DC-C3F6-4AF7-B8BC-F6CA70D637AB}" destId="{64378CCC-51FE-4796-A196-B940FE6AB0F4}" srcOrd="2" destOrd="0" presId="urn:microsoft.com/office/officeart/2005/8/layout/cycle7"/>
    <dgm:cxn modelId="{7C88F4DB-6648-48D2-98FF-25808FB82499}" type="presParOf" srcId="{D41788DC-C3F6-4AF7-B8BC-F6CA70D637AB}" destId="{6390CB8D-6E65-4527-99EF-1382CCA2B8BB}" srcOrd="3" destOrd="0" presId="urn:microsoft.com/office/officeart/2005/8/layout/cycle7"/>
    <dgm:cxn modelId="{19F55028-AFF3-47CC-B09C-2D3592B938BB}" type="presParOf" srcId="{6390CB8D-6E65-4527-99EF-1382CCA2B8BB}" destId="{E705CD2E-3866-452C-A137-65BF95ADCD7B}" srcOrd="0" destOrd="0" presId="urn:microsoft.com/office/officeart/2005/8/layout/cycle7"/>
    <dgm:cxn modelId="{E15135BD-D09C-4BED-B864-86E7A5BCC4BC}" type="presParOf" srcId="{D41788DC-C3F6-4AF7-B8BC-F6CA70D637AB}" destId="{9E79FBA2-3801-4A91-BF96-4549EBD891DF}" srcOrd="4" destOrd="0" presId="urn:microsoft.com/office/officeart/2005/8/layout/cycle7"/>
    <dgm:cxn modelId="{723E0C91-41B6-43FF-A61D-9E52AE9C5E30}" type="presParOf" srcId="{D41788DC-C3F6-4AF7-B8BC-F6CA70D637AB}" destId="{E586477B-8B7A-49EE-9D41-14472FF0CD6C}" srcOrd="5" destOrd="0" presId="urn:microsoft.com/office/officeart/2005/8/layout/cycle7"/>
    <dgm:cxn modelId="{67AF6331-AD1C-4193-8FCE-DCB9B60851B8}" type="presParOf" srcId="{E586477B-8B7A-49EE-9D41-14472FF0CD6C}" destId="{ABA1C89B-4CF8-4F7B-B989-D4B6C6AFFA8B}" srcOrd="0" destOrd="0" presId="urn:microsoft.com/office/officeart/2005/8/layout/cycle7"/>
    <dgm:cxn modelId="{C8DBED83-BCD4-4F2D-9ED7-04EC014824F4}" type="presParOf" srcId="{D41788DC-C3F6-4AF7-B8BC-F6CA70D637AB}" destId="{D8A66EC1-E11F-4675-AC82-822A3141946C}" srcOrd="6" destOrd="0" presId="urn:microsoft.com/office/officeart/2005/8/layout/cycle7"/>
    <dgm:cxn modelId="{2676AF20-21CC-4310-B0B2-F77C6B3EC943}" type="presParOf" srcId="{D41788DC-C3F6-4AF7-B8BC-F6CA70D637AB}" destId="{DF210E99-13B1-4B2A-8CFC-54741B0FDEB9}" srcOrd="7" destOrd="0" presId="urn:microsoft.com/office/officeart/2005/8/layout/cycle7"/>
    <dgm:cxn modelId="{2A93C209-2A32-42AF-A999-C0AB6A46AAA5}" type="presParOf" srcId="{DF210E99-13B1-4B2A-8CFC-54741B0FDEB9}" destId="{B387A735-2B31-4699-A9C2-8467FA6CFB3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D414C-01CC-4151-AC4B-04B4BFF9F3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82791F-A63B-4885-8EB9-5F4E3C8E4F01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Article</a:t>
          </a:r>
          <a:endParaRPr lang="en-US" sz="24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0B5BD4-28AC-441D-9F18-C24686EE3BD3}" type="parTrans" cxnId="{345D1823-35EA-4203-9565-6ADB6D79920D}">
      <dgm:prSet/>
      <dgm:spPr/>
      <dgm:t>
        <a:bodyPr/>
        <a:lstStyle/>
        <a:p>
          <a:endParaRPr lang="en-US"/>
        </a:p>
      </dgm:t>
    </dgm:pt>
    <dgm:pt modelId="{8456657C-C419-4C1C-BB82-0103EE189FFE}" type="sibTrans" cxnId="{345D1823-35EA-4203-9565-6ADB6D79920D}">
      <dgm:prSet/>
      <dgm:spPr/>
      <dgm:t>
        <a:bodyPr/>
        <a:lstStyle/>
        <a:p>
          <a:endParaRPr lang="en-US"/>
        </a:p>
      </dgm:t>
    </dgm:pt>
    <dgm:pt modelId="{9AE9C565-3081-4363-B47B-DC49FE28C31E}">
      <dgm:prSet phldrT="[Text]"/>
      <dgm:spPr>
        <a:solidFill>
          <a:srgbClr val="92D05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Definite</a:t>
          </a:r>
          <a:endParaRPr lang="en-US" dirty="0">
            <a:solidFill>
              <a:srgbClr val="FF0000"/>
            </a:solidFill>
          </a:endParaRPr>
        </a:p>
      </dgm:t>
    </dgm:pt>
    <dgm:pt modelId="{6E1B4762-F04D-4890-B061-3DB86AA237DF}" type="parTrans" cxnId="{A65EDEA1-0FF3-4D99-8C6F-EEA9A6D9F4B2}">
      <dgm:prSet/>
      <dgm:spPr/>
      <dgm:t>
        <a:bodyPr/>
        <a:lstStyle/>
        <a:p>
          <a:endParaRPr lang="en-US"/>
        </a:p>
      </dgm:t>
    </dgm:pt>
    <dgm:pt modelId="{A940FE6C-1372-4163-92E6-03FAB93C726A}" type="sibTrans" cxnId="{A65EDEA1-0FF3-4D99-8C6F-EEA9A6D9F4B2}">
      <dgm:prSet/>
      <dgm:spPr/>
      <dgm:t>
        <a:bodyPr/>
        <a:lstStyle/>
        <a:p>
          <a:endParaRPr lang="en-US"/>
        </a:p>
      </dgm:t>
    </dgm:pt>
    <dgm:pt modelId="{049054D2-4C12-411A-9437-17FC503C167D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The</a:t>
          </a:r>
          <a:endParaRPr lang="en-US" dirty="0">
            <a:solidFill>
              <a:srgbClr val="FF0000"/>
            </a:solidFill>
          </a:endParaRPr>
        </a:p>
      </dgm:t>
    </dgm:pt>
    <dgm:pt modelId="{AE7E700D-0922-4739-903B-99F0FA1F4F8D}" type="parTrans" cxnId="{3F593B96-AF5D-4C35-B6A0-1BD873ECB508}">
      <dgm:prSet/>
      <dgm:spPr/>
      <dgm:t>
        <a:bodyPr/>
        <a:lstStyle/>
        <a:p>
          <a:endParaRPr lang="en-US"/>
        </a:p>
      </dgm:t>
    </dgm:pt>
    <dgm:pt modelId="{A7C573A4-82EF-4B44-B5FF-3B11437A1064}" type="sibTrans" cxnId="{3F593B96-AF5D-4C35-B6A0-1BD873ECB508}">
      <dgm:prSet/>
      <dgm:spPr/>
      <dgm:t>
        <a:bodyPr/>
        <a:lstStyle/>
        <a:p>
          <a:endParaRPr lang="en-US"/>
        </a:p>
      </dgm:t>
    </dgm:pt>
    <dgm:pt modelId="{9145F05C-59B7-4870-95A1-5F81D229A6CA}">
      <dgm:prSet phldrT="[Text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Indefinite</a:t>
          </a:r>
          <a:endParaRPr lang="en-US" dirty="0">
            <a:solidFill>
              <a:srgbClr val="0070C0"/>
            </a:solidFill>
          </a:endParaRPr>
        </a:p>
      </dgm:t>
    </dgm:pt>
    <dgm:pt modelId="{45712621-11C0-4BC1-A52F-D3DC2C195C8E}" type="parTrans" cxnId="{82C51E67-FA84-49F9-9296-D9BB0E317A19}">
      <dgm:prSet/>
      <dgm:spPr/>
      <dgm:t>
        <a:bodyPr/>
        <a:lstStyle/>
        <a:p>
          <a:endParaRPr lang="en-US"/>
        </a:p>
      </dgm:t>
    </dgm:pt>
    <dgm:pt modelId="{71AAAC83-010F-457E-8C92-0C30C47E4E73}" type="sibTrans" cxnId="{82C51E67-FA84-49F9-9296-D9BB0E317A19}">
      <dgm:prSet/>
      <dgm:spPr/>
      <dgm:t>
        <a:bodyPr/>
        <a:lstStyle/>
        <a:p>
          <a:endParaRPr lang="en-US"/>
        </a:p>
      </dgm:t>
    </dgm:pt>
    <dgm:pt modelId="{682635BF-0804-48AF-B7E0-5489F498663A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A,An</a:t>
          </a:r>
          <a:endParaRPr lang="en-US" dirty="0">
            <a:solidFill>
              <a:srgbClr val="7030A0"/>
            </a:solidFill>
          </a:endParaRPr>
        </a:p>
      </dgm:t>
    </dgm:pt>
    <dgm:pt modelId="{F166131A-C5AA-4AAC-88B7-5F16099DCB05}" type="parTrans" cxnId="{238E1905-4D26-4A1C-A112-1EED4673E0AD}">
      <dgm:prSet/>
      <dgm:spPr/>
      <dgm:t>
        <a:bodyPr/>
        <a:lstStyle/>
        <a:p>
          <a:endParaRPr lang="en-US"/>
        </a:p>
      </dgm:t>
    </dgm:pt>
    <dgm:pt modelId="{8FF03D2A-602F-4F7F-BF33-2738916C8561}" type="sibTrans" cxnId="{238E1905-4D26-4A1C-A112-1EED4673E0AD}">
      <dgm:prSet/>
      <dgm:spPr/>
      <dgm:t>
        <a:bodyPr/>
        <a:lstStyle/>
        <a:p>
          <a:endParaRPr lang="en-US"/>
        </a:p>
      </dgm:t>
    </dgm:pt>
    <dgm:pt modelId="{EF03A3A1-06A8-4F5B-8D49-852046D6F214}" type="pres">
      <dgm:prSet presAssocID="{297D414C-01CC-4151-AC4B-04B4BFF9F3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F11391-D24D-41FE-9B34-AE031EE93C21}" type="pres">
      <dgm:prSet presAssocID="{7982791F-A63B-4885-8EB9-5F4E3C8E4F01}" presName="hierRoot1" presStyleCnt="0"/>
      <dgm:spPr/>
    </dgm:pt>
    <dgm:pt modelId="{1789EBBE-D062-4DC7-8C42-F15ABE285401}" type="pres">
      <dgm:prSet presAssocID="{7982791F-A63B-4885-8EB9-5F4E3C8E4F01}" presName="composite" presStyleCnt="0"/>
      <dgm:spPr/>
    </dgm:pt>
    <dgm:pt modelId="{3C3B7491-6BAC-48E3-87FB-EC9D931CB349}" type="pres">
      <dgm:prSet presAssocID="{7982791F-A63B-4885-8EB9-5F4E3C8E4F01}" presName="background" presStyleLbl="node0" presStyleIdx="0" presStyleCnt="1"/>
      <dgm:spPr/>
    </dgm:pt>
    <dgm:pt modelId="{2BB85807-59AB-4FF5-9EF0-DEDF20604EC2}" type="pres">
      <dgm:prSet presAssocID="{7982791F-A63B-4885-8EB9-5F4E3C8E4F01}" presName="text" presStyleLbl="fgAcc0" presStyleIdx="0" presStyleCnt="1" custScaleX="30612" custScaleY="16026" custLinFactNeighborX="-23675" custLinFactNeighborY="22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C4554F-5C20-4105-9E82-922217EFDDD1}" type="pres">
      <dgm:prSet presAssocID="{7982791F-A63B-4885-8EB9-5F4E3C8E4F01}" presName="hierChild2" presStyleCnt="0"/>
      <dgm:spPr/>
    </dgm:pt>
    <dgm:pt modelId="{00176DFE-7B09-414D-8E86-B092BEB22AC9}" type="pres">
      <dgm:prSet presAssocID="{6E1B4762-F04D-4890-B061-3DB86AA237D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F070FC5-2263-4A59-A621-6E897DDE3612}" type="pres">
      <dgm:prSet presAssocID="{9AE9C565-3081-4363-B47B-DC49FE28C31E}" presName="hierRoot2" presStyleCnt="0"/>
      <dgm:spPr/>
    </dgm:pt>
    <dgm:pt modelId="{3D7003FC-094E-413B-A492-CA24AD683520}" type="pres">
      <dgm:prSet presAssocID="{9AE9C565-3081-4363-B47B-DC49FE28C31E}" presName="composite2" presStyleCnt="0"/>
      <dgm:spPr/>
    </dgm:pt>
    <dgm:pt modelId="{1C3E5D4C-54FC-4A99-A692-89ADAF0E348F}" type="pres">
      <dgm:prSet presAssocID="{9AE9C565-3081-4363-B47B-DC49FE28C31E}" presName="background2" presStyleLbl="node2" presStyleIdx="0" presStyleCnt="2"/>
      <dgm:spPr/>
    </dgm:pt>
    <dgm:pt modelId="{B35DCA90-291C-4764-8BF9-E501B8CC8211}" type="pres">
      <dgm:prSet presAssocID="{9AE9C565-3081-4363-B47B-DC49FE28C31E}" presName="text2" presStyleLbl="fgAcc2" presStyleIdx="0" presStyleCnt="2" custScaleX="28516" custScaleY="11388" custLinFactNeighborX="-12590" custLinFactNeighborY="-1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CB92E4-3A95-4DB9-9310-AEF2873C5B24}" type="pres">
      <dgm:prSet presAssocID="{9AE9C565-3081-4363-B47B-DC49FE28C31E}" presName="hierChild3" presStyleCnt="0"/>
      <dgm:spPr/>
    </dgm:pt>
    <dgm:pt modelId="{63F709C8-430B-4A39-833A-DEA3001D2B99}" type="pres">
      <dgm:prSet presAssocID="{AE7E700D-0922-4739-903B-99F0FA1F4F8D}" presName="Name17" presStyleLbl="parChTrans1D3" presStyleIdx="0" presStyleCnt="2"/>
      <dgm:spPr/>
      <dgm:t>
        <a:bodyPr/>
        <a:lstStyle/>
        <a:p>
          <a:endParaRPr lang="en-US"/>
        </a:p>
      </dgm:t>
    </dgm:pt>
    <dgm:pt modelId="{FC9E9DCF-90B4-4E7F-B4F8-62DD854C3A75}" type="pres">
      <dgm:prSet presAssocID="{049054D2-4C12-411A-9437-17FC503C167D}" presName="hierRoot3" presStyleCnt="0"/>
      <dgm:spPr/>
    </dgm:pt>
    <dgm:pt modelId="{2B78B0B3-3FF9-42F6-BEC8-14A0994B0B1A}" type="pres">
      <dgm:prSet presAssocID="{049054D2-4C12-411A-9437-17FC503C167D}" presName="composite3" presStyleCnt="0"/>
      <dgm:spPr/>
    </dgm:pt>
    <dgm:pt modelId="{4EDD1151-05CF-44F4-A5C4-30467839A0C2}" type="pres">
      <dgm:prSet presAssocID="{049054D2-4C12-411A-9437-17FC503C167D}" presName="background3" presStyleLbl="node3" presStyleIdx="0" presStyleCnt="2"/>
      <dgm:spPr/>
    </dgm:pt>
    <dgm:pt modelId="{8C7FE20C-0FB7-4F84-B690-E09EE4B68797}" type="pres">
      <dgm:prSet presAssocID="{049054D2-4C12-411A-9437-17FC503C167D}" presName="text3" presStyleLbl="fgAcc3" presStyleIdx="0" presStyleCnt="2" custScaleX="29122" custScaleY="17097" custLinFactNeighborX="-13890" custLinFactNeighborY="-25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39E33D-FEAB-4B1D-853A-29CB162911F2}" type="pres">
      <dgm:prSet presAssocID="{049054D2-4C12-411A-9437-17FC503C167D}" presName="hierChild4" presStyleCnt="0"/>
      <dgm:spPr/>
    </dgm:pt>
    <dgm:pt modelId="{56ACFC9E-9BD2-4F37-A5B5-BFCD43B4E0D8}" type="pres">
      <dgm:prSet presAssocID="{45712621-11C0-4BC1-A52F-D3DC2C195C8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08FAB74-FE1E-4AC8-AE6E-45194A5EE18B}" type="pres">
      <dgm:prSet presAssocID="{9145F05C-59B7-4870-95A1-5F81D229A6CA}" presName="hierRoot2" presStyleCnt="0"/>
      <dgm:spPr/>
    </dgm:pt>
    <dgm:pt modelId="{1F5684A0-BAF4-4641-8FDF-DD23F3BCA571}" type="pres">
      <dgm:prSet presAssocID="{9145F05C-59B7-4870-95A1-5F81D229A6CA}" presName="composite2" presStyleCnt="0"/>
      <dgm:spPr/>
    </dgm:pt>
    <dgm:pt modelId="{80F20C84-2B2F-4353-A92C-3E1C2D35CE77}" type="pres">
      <dgm:prSet presAssocID="{9145F05C-59B7-4870-95A1-5F81D229A6CA}" presName="background2" presStyleLbl="node2" presStyleIdx="1" presStyleCnt="2"/>
      <dgm:spPr/>
    </dgm:pt>
    <dgm:pt modelId="{B7A60B04-1A09-4407-8606-2A12AB756BB6}" type="pres">
      <dgm:prSet presAssocID="{9145F05C-59B7-4870-95A1-5F81D229A6CA}" presName="text2" presStyleLbl="fgAcc2" presStyleIdx="1" presStyleCnt="2" custScaleX="33631" custScaleY="12129" custLinFactNeighborX="-12167" custLinFactNeighborY="11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D5E919-1029-4019-A0CB-5BB216FB02CD}" type="pres">
      <dgm:prSet presAssocID="{9145F05C-59B7-4870-95A1-5F81D229A6CA}" presName="hierChild3" presStyleCnt="0"/>
      <dgm:spPr/>
    </dgm:pt>
    <dgm:pt modelId="{3E1AEE91-349F-4C03-AC3A-8D1201BF6F94}" type="pres">
      <dgm:prSet presAssocID="{F166131A-C5AA-4AAC-88B7-5F16099DCB0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FD725FB6-CD3F-4221-A0A5-1506B56158C8}" type="pres">
      <dgm:prSet presAssocID="{682635BF-0804-48AF-B7E0-5489F498663A}" presName="hierRoot3" presStyleCnt="0"/>
      <dgm:spPr/>
    </dgm:pt>
    <dgm:pt modelId="{FF19A962-7B8D-4DC4-A45C-2DF0CAB71BF4}" type="pres">
      <dgm:prSet presAssocID="{682635BF-0804-48AF-B7E0-5489F498663A}" presName="composite3" presStyleCnt="0"/>
      <dgm:spPr/>
    </dgm:pt>
    <dgm:pt modelId="{FFFD4874-16F4-40E3-83F5-7192750FB18D}" type="pres">
      <dgm:prSet presAssocID="{682635BF-0804-48AF-B7E0-5489F498663A}" presName="background3" presStyleLbl="node3" presStyleIdx="1" presStyleCnt="2"/>
      <dgm:spPr/>
    </dgm:pt>
    <dgm:pt modelId="{28CB1600-823F-4333-B863-811FAEC91672}" type="pres">
      <dgm:prSet presAssocID="{682635BF-0804-48AF-B7E0-5489F498663A}" presName="text3" presStyleLbl="fgAcc3" presStyleIdx="1" presStyleCnt="2" custScaleX="33831" custScaleY="13486" custLinFactNeighborX="1092" custLinFactNeighborY="-10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132F8B-1875-43EF-A5DB-D4B96792F137}" type="pres">
      <dgm:prSet presAssocID="{682635BF-0804-48AF-B7E0-5489F498663A}" presName="hierChild4" presStyleCnt="0"/>
      <dgm:spPr/>
    </dgm:pt>
  </dgm:ptLst>
  <dgm:cxnLst>
    <dgm:cxn modelId="{061E056E-3D63-4CE7-AA9D-D2360D301356}" type="presOf" srcId="{9145F05C-59B7-4870-95A1-5F81D229A6CA}" destId="{B7A60B04-1A09-4407-8606-2A12AB756BB6}" srcOrd="0" destOrd="0" presId="urn:microsoft.com/office/officeart/2005/8/layout/hierarchy1"/>
    <dgm:cxn modelId="{541DAB52-55F8-4167-991F-5F604F0A2591}" type="presOf" srcId="{AE7E700D-0922-4739-903B-99F0FA1F4F8D}" destId="{63F709C8-430B-4A39-833A-DEA3001D2B99}" srcOrd="0" destOrd="0" presId="urn:microsoft.com/office/officeart/2005/8/layout/hierarchy1"/>
    <dgm:cxn modelId="{82C51E67-FA84-49F9-9296-D9BB0E317A19}" srcId="{7982791F-A63B-4885-8EB9-5F4E3C8E4F01}" destId="{9145F05C-59B7-4870-95A1-5F81D229A6CA}" srcOrd="1" destOrd="0" parTransId="{45712621-11C0-4BC1-A52F-D3DC2C195C8E}" sibTransId="{71AAAC83-010F-457E-8C92-0C30C47E4E73}"/>
    <dgm:cxn modelId="{E5D959F9-20DB-4365-8155-3AAE0566CD75}" type="presOf" srcId="{049054D2-4C12-411A-9437-17FC503C167D}" destId="{8C7FE20C-0FB7-4F84-B690-E09EE4B68797}" srcOrd="0" destOrd="0" presId="urn:microsoft.com/office/officeart/2005/8/layout/hierarchy1"/>
    <dgm:cxn modelId="{A65EDEA1-0FF3-4D99-8C6F-EEA9A6D9F4B2}" srcId="{7982791F-A63B-4885-8EB9-5F4E3C8E4F01}" destId="{9AE9C565-3081-4363-B47B-DC49FE28C31E}" srcOrd="0" destOrd="0" parTransId="{6E1B4762-F04D-4890-B061-3DB86AA237DF}" sibTransId="{A940FE6C-1372-4163-92E6-03FAB93C726A}"/>
    <dgm:cxn modelId="{BBA11708-9F6D-4F8D-BD05-A85E8EFE4564}" type="presOf" srcId="{6E1B4762-F04D-4890-B061-3DB86AA237DF}" destId="{00176DFE-7B09-414D-8E86-B092BEB22AC9}" srcOrd="0" destOrd="0" presId="urn:microsoft.com/office/officeart/2005/8/layout/hierarchy1"/>
    <dgm:cxn modelId="{3F593B96-AF5D-4C35-B6A0-1BD873ECB508}" srcId="{9AE9C565-3081-4363-B47B-DC49FE28C31E}" destId="{049054D2-4C12-411A-9437-17FC503C167D}" srcOrd="0" destOrd="0" parTransId="{AE7E700D-0922-4739-903B-99F0FA1F4F8D}" sibTransId="{A7C573A4-82EF-4B44-B5FF-3B11437A1064}"/>
    <dgm:cxn modelId="{0B1CE2BD-36DC-4231-8EB5-DE512071E181}" type="presOf" srcId="{F166131A-C5AA-4AAC-88B7-5F16099DCB05}" destId="{3E1AEE91-349F-4C03-AC3A-8D1201BF6F94}" srcOrd="0" destOrd="0" presId="urn:microsoft.com/office/officeart/2005/8/layout/hierarchy1"/>
    <dgm:cxn modelId="{8849D173-D2C5-4D5A-818F-E481AED45C97}" type="presOf" srcId="{9AE9C565-3081-4363-B47B-DC49FE28C31E}" destId="{B35DCA90-291C-4764-8BF9-E501B8CC8211}" srcOrd="0" destOrd="0" presId="urn:microsoft.com/office/officeart/2005/8/layout/hierarchy1"/>
    <dgm:cxn modelId="{238E1905-4D26-4A1C-A112-1EED4673E0AD}" srcId="{9145F05C-59B7-4870-95A1-5F81D229A6CA}" destId="{682635BF-0804-48AF-B7E0-5489F498663A}" srcOrd="0" destOrd="0" parTransId="{F166131A-C5AA-4AAC-88B7-5F16099DCB05}" sibTransId="{8FF03D2A-602F-4F7F-BF33-2738916C8561}"/>
    <dgm:cxn modelId="{345D1823-35EA-4203-9565-6ADB6D79920D}" srcId="{297D414C-01CC-4151-AC4B-04B4BFF9F342}" destId="{7982791F-A63B-4885-8EB9-5F4E3C8E4F01}" srcOrd="0" destOrd="0" parTransId="{B30B5BD4-28AC-441D-9F18-C24686EE3BD3}" sibTransId="{8456657C-C419-4C1C-BB82-0103EE189FFE}"/>
    <dgm:cxn modelId="{5CA0068C-F815-44CB-B6A4-12F4E2987321}" type="presOf" srcId="{682635BF-0804-48AF-B7E0-5489F498663A}" destId="{28CB1600-823F-4333-B863-811FAEC91672}" srcOrd="0" destOrd="0" presId="urn:microsoft.com/office/officeart/2005/8/layout/hierarchy1"/>
    <dgm:cxn modelId="{7EDB8831-59FF-4F7B-B558-8B46D9CC5654}" type="presOf" srcId="{45712621-11C0-4BC1-A52F-D3DC2C195C8E}" destId="{56ACFC9E-9BD2-4F37-A5B5-BFCD43B4E0D8}" srcOrd="0" destOrd="0" presId="urn:microsoft.com/office/officeart/2005/8/layout/hierarchy1"/>
    <dgm:cxn modelId="{66330C45-066C-49A4-9521-D47E0F9C99ED}" type="presOf" srcId="{7982791F-A63B-4885-8EB9-5F4E3C8E4F01}" destId="{2BB85807-59AB-4FF5-9EF0-DEDF20604EC2}" srcOrd="0" destOrd="0" presId="urn:microsoft.com/office/officeart/2005/8/layout/hierarchy1"/>
    <dgm:cxn modelId="{A18A743A-6279-4E75-8CFA-D68E843C4150}" type="presOf" srcId="{297D414C-01CC-4151-AC4B-04B4BFF9F342}" destId="{EF03A3A1-06A8-4F5B-8D49-852046D6F214}" srcOrd="0" destOrd="0" presId="urn:microsoft.com/office/officeart/2005/8/layout/hierarchy1"/>
    <dgm:cxn modelId="{2BFD83C1-72C8-4A2B-9C4B-02498C732688}" type="presParOf" srcId="{EF03A3A1-06A8-4F5B-8D49-852046D6F214}" destId="{D9F11391-D24D-41FE-9B34-AE031EE93C21}" srcOrd="0" destOrd="0" presId="urn:microsoft.com/office/officeart/2005/8/layout/hierarchy1"/>
    <dgm:cxn modelId="{CDF51BD8-F5C3-40A8-9DE8-4CAF26347D42}" type="presParOf" srcId="{D9F11391-D24D-41FE-9B34-AE031EE93C21}" destId="{1789EBBE-D062-4DC7-8C42-F15ABE285401}" srcOrd="0" destOrd="0" presId="urn:microsoft.com/office/officeart/2005/8/layout/hierarchy1"/>
    <dgm:cxn modelId="{7E8C315E-78C2-4F64-BDD4-544BC6C00194}" type="presParOf" srcId="{1789EBBE-D062-4DC7-8C42-F15ABE285401}" destId="{3C3B7491-6BAC-48E3-87FB-EC9D931CB349}" srcOrd="0" destOrd="0" presId="urn:microsoft.com/office/officeart/2005/8/layout/hierarchy1"/>
    <dgm:cxn modelId="{7C5C2472-D2E2-4F9C-B63B-0BA0FCB1A085}" type="presParOf" srcId="{1789EBBE-D062-4DC7-8C42-F15ABE285401}" destId="{2BB85807-59AB-4FF5-9EF0-DEDF20604EC2}" srcOrd="1" destOrd="0" presId="urn:microsoft.com/office/officeart/2005/8/layout/hierarchy1"/>
    <dgm:cxn modelId="{406642AA-9E6B-4AE9-81B6-240B759D1961}" type="presParOf" srcId="{D9F11391-D24D-41FE-9B34-AE031EE93C21}" destId="{67C4554F-5C20-4105-9E82-922217EFDDD1}" srcOrd="1" destOrd="0" presId="urn:microsoft.com/office/officeart/2005/8/layout/hierarchy1"/>
    <dgm:cxn modelId="{FF43AE61-C63F-4433-B84F-A7B948EE2D12}" type="presParOf" srcId="{67C4554F-5C20-4105-9E82-922217EFDDD1}" destId="{00176DFE-7B09-414D-8E86-B092BEB22AC9}" srcOrd="0" destOrd="0" presId="urn:microsoft.com/office/officeart/2005/8/layout/hierarchy1"/>
    <dgm:cxn modelId="{6F945F4D-1F26-4CA4-9CCF-49F4D9C41953}" type="presParOf" srcId="{67C4554F-5C20-4105-9E82-922217EFDDD1}" destId="{EF070FC5-2263-4A59-A621-6E897DDE3612}" srcOrd="1" destOrd="0" presId="urn:microsoft.com/office/officeart/2005/8/layout/hierarchy1"/>
    <dgm:cxn modelId="{7C3BC915-3AAE-4A96-B651-581A196C62EB}" type="presParOf" srcId="{EF070FC5-2263-4A59-A621-6E897DDE3612}" destId="{3D7003FC-094E-413B-A492-CA24AD683520}" srcOrd="0" destOrd="0" presId="urn:microsoft.com/office/officeart/2005/8/layout/hierarchy1"/>
    <dgm:cxn modelId="{56F881D0-3DBC-430D-A5F7-7E0283B8F5C3}" type="presParOf" srcId="{3D7003FC-094E-413B-A492-CA24AD683520}" destId="{1C3E5D4C-54FC-4A99-A692-89ADAF0E348F}" srcOrd="0" destOrd="0" presId="urn:microsoft.com/office/officeart/2005/8/layout/hierarchy1"/>
    <dgm:cxn modelId="{7DB3E7EE-8F72-40B5-9DE1-3EDE6DAED30D}" type="presParOf" srcId="{3D7003FC-094E-413B-A492-CA24AD683520}" destId="{B35DCA90-291C-4764-8BF9-E501B8CC8211}" srcOrd="1" destOrd="0" presId="urn:microsoft.com/office/officeart/2005/8/layout/hierarchy1"/>
    <dgm:cxn modelId="{9ECB6FA4-2B24-4F5D-8417-B36954B45C19}" type="presParOf" srcId="{EF070FC5-2263-4A59-A621-6E897DDE3612}" destId="{3FCB92E4-3A95-4DB9-9310-AEF2873C5B24}" srcOrd="1" destOrd="0" presId="urn:microsoft.com/office/officeart/2005/8/layout/hierarchy1"/>
    <dgm:cxn modelId="{631BEE31-CAF6-4EFF-A980-7D281EAB24BC}" type="presParOf" srcId="{3FCB92E4-3A95-4DB9-9310-AEF2873C5B24}" destId="{63F709C8-430B-4A39-833A-DEA3001D2B99}" srcOrd="0" destOrd="0" presId="urn:microsoft.com/office/officeart/2005/8/layout/hierarchy1"/>
    <dgm:cxn modelId="{F48B2995-A323-419C-9377-DA515BEDC2B1}" type="presParOf" srcId="{3FCB92E4-3A95-4DB9-9310-AEF2873C5B24}" destId="{FC9E9DCF-90B4-4E7F-B4F8-62DD854C3A75}" srcOrd="1" destOrd="0" presId="urn:microsoft.com/office/officeart/2005/8/layout/hierarchy1"/>
    <dgm:cxn modelId="{B21AD808-E477-487B-8880-9E4C2D022456}" type="presParOf" srcId="{FC9E9DCF-90B4-4E7F-B4F8-62DD854C3A75}" destId="{2B78B0B3-3FF9-42F6-BEC8-14A0994B0B1A}" srcOrd="0" destOrd="0" presId="urn:microsoft.com/office/officeart/2005/8/layout/hierarchy1"/>
    <dgm:cxn modelId="{9FD40763-0B93-4BBA-8422-51D374DC0114}" type="presParOf" srcId="{2B78B0B3-3FF9-42F6-BEC8-14A0994B0B1A}" destId="{4EDD1151-05CF-44F4-A5C4-30467839A0C2}" srcOrd="0" destOrd="0" presId="urn:microsoft.com/office/officeart/2005/8/layout/hierarchy1"/>
    <dgm:cxn modelId="{367A055D-6646-4946-A27E-320B4B3E7C13}" type="presParOf" srcId="{2B78B0B3-3FF9-42F6-BEC8-14A0994B0B1A}" destId="{8C7FE20C-0FB7-4F84-B690-E09EE4B68797}" srcOrd="1" destOrd="0" presId="urn:microsoft.com/office/officeart/2005/8/layout/hierarchy1"/>
    <dgm:cxn modelId="{79E34021-88B2-4D4B-97D3-47C241D628BF}" type="presParOf" srcId="{FC9E9DCF-90B4-4E7F-B4F8-62DD854C3A75}" destId="{1B39E33D-FEAB-4B1D-853A-29CB162911F2}" srcOrd="1" destOrd="0" presId="urn:microsoft.com/office/officeart/2005/8/layout/hierarchy1"/>
    <dgm:cxn modelId="{AB984B62-DBC7-4287-810B-252ED0338D79}" type="presParOf" srcId="{67C4554F-5C20-4105-9E82-922217EFDDD1}" destId="{56ACFC9E-9BD2-4F37-A5B5-BFCD43B4E0D8}" srcOrd="2" destOrd="0" presId="urn:microsoft.com/office/officeart/2005/8/layout/hierarchy1"/>
    <dgm:cxn modelId="{7A6D024A-4DF1-403C-A8B0-0E9FA865A287}" type="presParOf" srcId="{67C4554F-5C20-4105-9E82-922217EFDDD1}" destId="{808FAB74-FE1E-4AC8-AE6E-45194A5EE18B}" srcOrd="3" destOrd="0" presId="urn:microsoft.com/office/officeart/2005/8/layout/hierarchy1"/>
    <dgm:cxn modelId="{DF8FBBBF-A4AD-4E88-BE8A-1857535DE765}" type="presParOf" srcId="{808FAB74-FE1E-4AC8-AE6E-45194A5EE18B}" destId="{1F5684A0-BAF4-4641-8FDF-DD23F3BCA571}" srcOrd="0" destOrd="0" presId="urn:microsoft.com/office/officeart/2005/8/layout/hierarchy1"/>
    <dgm:cxn modelId="{8C1130C0-8638-4553-8112-066455449655}" type="presParOf" srcId="{1F5684A0-BAF4-4641-8FDF-DD23F3BCA571}" destId="{80F20C84-2B2F-4353-A92C-3E1C2D35CE77}" srcOrd="0" destOrd="0" presId="urn:microsoft.com/office/officeart/2005/8/layout/hierarchy1"/>
    <dgm:cxn modelId="{8280A4AD-A237-479F-ABE9-69245A1F4084}" type="presParOf" srcId="{1F5684A0-BAF4-4641-8FDF-DD23F3BCA571}" destId="{B7A60B04-1A09-4407-8606-2A12AB756BB6}" srcOrd="1" destOrd="0" presId="urn:microsoft.com/office/officeart/2005/8/layout/hierarchy1"/>
    <dgm:cxn modelId="{EE1588D9-D64E-47DB-9A4A-30102CDAD75D}" type="presParOf" srcId="{808FAB74-FE1E-4AC8-AE6E-45194A5EE18B}" destId="{02D5E919-1029-4019-A0CB-5BB216FB02CD}" srcOrd="1" destOrd="0" presId="urn:microsoft.com/office/officeart/2005/8/layout/hierarchy1"/>
    <dgm:cxn modelId="{2BF36E52-B76C-4E08-B3A9-F1FD48336190}" type="presParOf" srcId="{02D5E919-1029-4019-A0CB-5BB216FB02CD}" destId="{3E1AEE91-349F-4C03-AC3A-8D1201BF6F94}" srcOrd="0" destOrd="0" presId="urn:microsoft.com/office/officeart/2005/8/layout/hierarchy1"/>
    <dgm:cxn modelId="{52234EEA-62FD-40E9-9D42-942285EFCD18}" type="presParOf" srcId="{02D5E919-1029-4019-A0CB-5BB216FB02CD}" destId="{FD725FB6-CD3F-4221-A0A5-1506B56158C8}" srcOrd="1" destOrd="0" presId="urn:microsoft.com/office/officeart/2005/8/layout/hierarchy1"/>
    <dgm:cxn modelId="{AE1A8470-0C0C-4D9A-9A2A-46A694E7D38B}" type="presParOf" srcId="{FD725FB6-CD3F-4221-A0A5-1506B56158C8}" destId="{FF19A962-7B8D-4DC4-A45C-2DF0CAB71BF4}" srcOrd="0" destOrd="0" presId="urn:microsoft.com/office/officeart/2005/8/layout/hierarchy1"/>
    <dgm:cxn modelId="{C8436DE4-77BF-49E3-BA48-B415FF8E0EBD}" type="presParOf" srcId="{FF19A962-7B8D-4DC4-A45C-2DF0CAB71BF4}" destId="{FFFD4874-16F4-40E3-83F5-7192750FB18D}" srcOrd="0" destOrd="0" presId="urn:microsoft.com/office/officeart/2005/8/layout/hierarchy1"/>
    <dgm:cxn modelId="{FF10F2BC-32EF-4133-947A-4947C872DA81}" type="presParOf" srcId="{FF19A962-7B8D-4DC4-A45C-2DF0CAB71BF4}" destId="{28CB1600-823F-4333-B863-811FAEC91672}" srcOrd="1" destOrd="0" presId="urn:microsoft.com/office/officeart/2005/8/layout/hierarchy1"/>
    <dgm:cxn modelId="{294819DD-F91B-424F-9C69-1838AB2B57F7}" type="presParOf" srcId="{FD725FB6-CD3F-4221-A0A5-1506B56158C8}" destId="{49132F8B-1875-43EF-A5DB-D4B96792F1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3D66F-5BF7-4AD3-9AC5-46FDD5403CA8}">
      <dsp:nvSpPr>
        <dsp:cNvPr id="0" name=""/>
        <dsp:cNvSpPr/>
      </dsp:nvSpPr>
      <dsp:spPr>
        <a:xfrm>
          <a:off x="2056109" y="70461"/>
          <a:ext cx="1732840" cy="93928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The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83620" y="97972"/>
        <a:ext cx="1677818" cy="884266"/>
      </dsp:txXfrm>
    </dsp:sp>
    <dsp:sp modelId="{E45FF580-4315-47BF-BC86-4E740F1249AD}">
      <dsp:nvSpPr>
        <dsp:cNvPr id="0" name=""/>
        <dsp:cNvSpPr/>
      </dsp:nvSpPr>
      <dsp:spPr>
        <a:xfrm rot="2987917">
          <a:off x="3991144" y="1841744"/>
          <a:ext cx="219778" cy="18572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046862" y="1878889"/>
        <a:ext cx="108343" cy="111435"/>
      </dsp:txXfrm>
    </dsp:sp>
    <dsp:sp modelId="{64378CCC-51FE-4796-A196-B940FE6AB0F4}">
      <dsp:nvSpPr>
        <dsp:cNvPr id="0" name=""/>
        <dsp:cNvSpPr/>
      </dsp:nvSpPr>
      <dsp:spPr>
        <a:xfrm>
          <a:off x="4353189" y="2859465"/>
          <a:ext cx="1727570" cy="79123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An</a:t>
          </a:r>
          <a:endParaRPr lang="en-US" sz="3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76363" y="2882639"/>
        <a:ext cx="1681222" cy="744884"/>
      </dsp:txXfrm>
    </dsp:sp>
    <dsp:sp modelId="{6390CB8D-6E65-4527-99EF-1382CCA2B8BB}">
      <dsp:nvSpPr>
        <dsp:cNvPr id="0" name=""/>
        <dsp:cNvSpPr/>
      </dsp:nvSpPr>
      <dsp:spPr>
        <a:xfrm rot="10728833">
          <a:off x="2910053" y="3154203"/>
          <a:ext cx="304747" cy="290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997345" y="3212398"/>
        <a:ext cx="130163" cy="174583"/>
      </dsp:txXfrm>
    </dsp:sp>
    <dsp:sp modelId="{9E79FBA2-3801-4A91-BF96-4549EBD891DF}">
      <dsp:nvSpPr>
        <dsp:cNvPr id="0" name=""/>
        <dsp:cNvSpPr/>
      </dsp:nvSpPr>
      <dsp:spPr>
        <a:xfrm>
          <a:off x="0" y="2959082"/>
          <a:ext cx="1771665" cy="7713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A</a:t>
          </a:r>
          <a:endParaRPr lang="en-US" sz="3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92" y="2981674"/>
        <a:ext cx="1726481" cy="726162"/>
      </dsp:txXfrm>
    </dsp:sp>
    <dsp:sp modelId="{E586477B-8B7A-49EE-9D41-14472FF0CD6C}">
      <dsp:nvSpPr>
        <dsp:cNvPr id="0" name=""/>
        <dsp:cNvSpPr/>
      </dsp:nvSpPr>
      <dsp:spPr>
        <a:xfrm rot="19473079">
          <a:off x="1665525" y="2535690"/>
          <a:ext cx="304747" cy="290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752817" y="2593885"/>
        <a:ext cx="130163" cy="174583"/>
      </dsp:txXfrm>
    </dsp:sp>
    <dsp:sp modelId="{D8A66EC1-E11F-4675-AC82-822A3141946C}">
      <dsp:nvSpPr>
        <dsp:cNvPr id="0" name=""/>
        <dsp:cNvSpPr/>
      </dsp:nvSpPr>
      <dsp:spPr>
        <a:xfrm>
          <a:off x="1836637" y="1390683"/>
          <a:ext cx="2165510" cy="101258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Article Determiner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66295" y="1420341"/>
        <a:ext cx="2106194" cy="953273"/>
      </dsp:txXfrm>
    </dsp:sp>
    <dsp:sp modelId="{DF210E99-13B1-4B2A-8CFC-54741B0FDEB9}">
      <dsp:nvSpPr>
        <dsp:cNvPr id="0" name=""/>
        <dsp:cNvSpPr/>
      </dsp:nvSpPr>
      <dsp:spPr>
        <a:xfrm rot="16207950">
          <a:off x="2811114" y="1107353"/>
          <a:ext cx="219778" cy="18572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866832" y="1144498"/>
        <a:ext cx="108343" cy="111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AEE91-349F-4C03-AC3A-8D1201BF6F94}">
      <dsp:nvSpPr>
        <dsp:cNvPr id="0" name=""/>
        <dsp:cNvSpPr/>
      </dsp:nvSpPr>
      <dsp:spPr>
        <a:xfrm>
          <a:off x="3327806" y="2888936"/>
          <a:ext cx="705632" cy="810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824"/>
              </a:lnTo>
              <a:lnTo>
                <a:pt x="705632" y="317824"/>
              </a:lnTo>
              <a:lnTo>
                <a:pt x="705632" y="8108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CFC9E-9BD2-4F37-A5B5-BFCD43B4E0D8}">
      <dsp:nvSpPr>
        <dsp:cNvPr id="0" name=""/>
        <dsp:cNvSpPr/>
      </dsp:nvSpPr>
      <dsp:spPr>
        <a:xfrm>
          <a:off x="1650176" y="1308433"/>
          <a:ext cx="1677630" cy="1170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597"/>
              </a:lnTo>
              <a:lnTo>
                <a:pt x="1677630" y="677597"/>
              </a:lnTo>
              <a:lnTo>
                <a:pt x="1677630" y="11706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709C8-430B-4A39-833A-DEA3001D2B99}">
      <dsp:nvSpPr>
        <dsp:cNvPr id="0" name=""/>
        <dsp:cNvSpPr/>
      </dsp:nvSpPr>
      <dsp:spPr>
        <a:xfrm>
          <a:off x="923913" y="2427037"/>
          <a:ext cx="91440" cy="745685"/>
        </a:xfrm>
        <a:custGeom>
          <a:avLst/>
          <a:gdLst/>
          <a:ahLst/>
          <a:cxnLst/>
          <a:rect l="0" t="0" r="0" b="0"/>
          <a:pathLst>
            <a:path>
              <a:moveTo>
                <a:pt x="114904" y="0"/>
              </a:moveTo>
              <a:lnTo>
                <a:pt x="114904" y="252669"/>
              </a:lnTo>
              <a:lnTo>
                <a:pt x="45720" y="252669"/>
              </a:lnTo>
              <a:lnTo>
                <a:pt x="45720" y="7456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76DFE-7B09-414D-8E86-B092BEB22AC9}">
      <dsp:nvSpPr>
        <dsp:cNvPr id="0" name=""/>
        <dsp:cNvSpPr/>
      </dsp:nvSpPr>
      <dsp:spPr>
        <a:xfrm>
          <a:off x="1038818" y="1308433"/>
          <a:ext cx="611357" cy="733756"/>
        </a:xfrm>
        <a:custGeom>
          <a:avLst/>
          <a:gdLst/>
          <a:ahLst/>
          <a:cxnLst/>
          <a:rect l="0" t="0" r="0" b="0"/>
          <a:pathLst>
            <a:path>
              <a:moveTo>
                <a:pt x="611357" y="0"/>
              </a:moveTo>
              <a:lnTo>
                <a:pt x="611357" y="240740"/>
              </a:lnTo>
              <a:lnTo>
                <a:pt x="0" y="240740"/>
              </a:lnTo>
              <a:lnTo>
                <a:pt x="0" y="7337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B7491-6BAC-48E3-87FB-EC9D931CB349}">
      <dsp:nvSpPr>
        <dsp:cNvPr id="0" name=""/>
        <dsp:cNvSpPr/>
      </dsp:nvSpPr>
      <dsp:spPr>
        <a:xfrm>
          <a:off x="835604" y="766848"/>
          <a:ext cx="1629144" cy="541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85807-59AB-4FF5-9EF0-DEDF20604EC2}">
      <dsp:nvSpPr>
        <dsp:cNvPr id="0" name=""/>
        <dsp:cNvSpPr/>
      </dsp:nvSpPr>
      <dsp:spPr>
        <a:xfrm>
          <a:off x="1426927" y="1328605"/>
          <a:ext cx="1629144" cy="54158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Article</a:t>
          </a:r>
          <a:endParaRPr lang="en-US" sz="24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42789" y="1344467"/>
        <a:ext cx="1597420" cy="509861"/>
      </dsp:txXfrm>
    </dsp:sp>
    <dsp:sp modelId="{1C3E5D4C-54FC-4A99-A692-89ADAF0E348F}">
      <dsp:nvSpPr>
        <dsp:cNvPr id="0" name=""/>
        <dsp:cNvSpPr/>
      </dsp:nvSpPr>
      <dsp:spPr>
        <a:xfrm>
          <a:off x="280019" y="2042190"/>
          <a:ext cx="1517597" cy="384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DCA90-291C-4764-8BF9-E501B8CC8211}">
      <dsp:nvSpPr>
        <dsp:cNvPr id="0" name=""/>
        <dsp:cNvSpPr/>
      </dsp:nvSpPr>
      <dsp:spPr>
        <a:xfrm>
          <a:off x="871343" y="2603947"/>
          <a:ext cx="1517597" cy="38484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Definite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882615" y="2615219"/>
        <a:ext cx="1495053" cy="362303"/>
      </dsp:txXfrm>
    </dsp:sp>
    <dsp:sp modelId="{4EDD1151-05CF-44F4-A5C4-30467839A0C2}">
      <dsp:nvSpPr>
        <dsp:cNvPr id="0" name=""/>
        <dsp:cNvSpPr/>
      </dsp:nvSpPr>
      <dsp:spPr>
        <a:xfrm>
          <a:off x="194709" y="3172723"/>
          <a:ext cx="1549848" cy="577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FE20C-0FB7-4F84-B690-E09EE4B68797}">
      <dsp:nvSpPr>
        <dsp:cNvPr id="0" name=""/>
        <dsp:cNvSpPr/>
      </dsp:nvSpPr>
      <dsp:spPr>
        <a:xfrm>
          <a:off x="786033" y="3734481"/>
          <a:ext cx="1549848" cy="577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The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802956" y="3751404"/>
        <a:ext cx="1516002" cy="543932"/>
      </dsp:txXfrm>
    </dsp:sp>
    <dsp:sp modelId="{80F20C84-2B2F-4353-A92C-3E1C2D35CE77}">
      <dsp:nvSpPr>
        <dsp:cNvPr id="0" name=""/>
        <dsp:cNvSpPr/>
      </dsp:nvSpPr>
      <dsp:spPr>
        <a:xfrm>
          <a:off x="2432900" y="2479047"/>
          <a:ext cx="1789813" cy="409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60B04-1A09-4407-8606-2A12AB756BB6}">
      <dsp:nvSpPr>
        <dsp:cNvPr id="0" name=""/>
        <dsp:cNvSpPr/>
      </dsp:nvSpPr>
      <dsp:spPr>
        <a:xfrm>
          <a:off x="3024223" y="3040804"/>
          <a:ext cx="1789813" cy="40988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70C0"/>
              </a:solidFill>
            </a:rPr>
            <a:t>Indefinite</a:t>
          </a:r>
          <a:endParaRPr lang="en-US" sz="1600" kern="1200" dirty="0">
            <a:solidFill>
              <a:srgbClr val="0070C0"/>
            </a:solidFill>
          </a:endParaRPr>
        </a:p>
      </dsp:txBody>
      <dsp:txXfrm>
        <a:off x="3036228" y="3052809"/>
        <a:ext cx="1765803" cy="385879"/>
      </dsp:txXfrm>
    </dsp:sp>
    <dsp:sp modelId="{FFFD4874-16F4-40E3-83F5-7192750FB18D}">
      <dsp:nvSpPr>
        <dsp:cNvPr id="0" name=""/>
        <dsp:cNvSpPr/>
      </dsp:nvSpPr>
      <dsp:spPr>
        <a:xfrm>
          <a:off x="3133210" y="3699777"/>
          <a:ext cx="1800457" cy="455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B1600-823F-4333-B863-811FAEC91672}">
      <dsp:nvSpPr>
        <dsp:cNvPr id="0" name=""/>
        <dsp:cNvSpPr/>
      </dsp:nvSpPr>
      <dsp:spPr>
        <a:xfrm>
          <a:off x="3724534" y="4261535"/>
          <a:ext cx="1800457" cy="45574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7030A0"/>
              </a:solidFill>
            </a:rPr>
            <a:t>A,An</a:t>
          </a:r>
          <a:endParaRPr lang="en-US" sz="1600" kern="1200" dirty="0">
            <a:solidFill>
              <a:srgbClr val="7030A0"/>
            </a:solidFill>
          </a:endParaRPr>
        </a:p>
      </dsp:txBody>
      <dsp:txXfrm>
        <a:off x="3737882" y="4274883"/>
        <a:ext cx="1773761" cy="429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09900-58EA-488A-AE11-42A71645095E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B4C97-F1B6-4CB0-805A-43BF4E6D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B4C97-F1B6-4CB0-805A-43BF4E6D10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B4C97-F1B6-4CB0-805A-43BF4E6D10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B4C97-F1B6-4CB0-805A-43BF4E6D10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3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ABE-FE38-4D63-B016-655E74F280A1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FA3-9246-4C2E-8B71-D3024BE0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1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ABE-FE38-4D63-B016-655E74F280A1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FA3-9246-4C2E-8B71-D3024BE0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7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ABE-FE38-4D63-B016-655E74F280A1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FA3-9246-4C2E-8B71-D3024BE0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1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ABE-FE38-4D63-B016-655E74F280A1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FA3-9246-4C2E-8B71-D3024BE0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3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ABE-FE38-4D63-B016-655E74F280A1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FA3-9246-4C2E-8B71-D3024BE0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4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ABE-FE38-4D63-B016-655E74F280A1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FA3-9246-4C2E-8B71-D3024BE0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ABE-FE38-4D63-B016-655E74F280A1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FA3-9246-4C2E-8B71-D3024BE0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7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ABE-FE38-4D63-B016-655E74F280A1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FA3-9246-4C2E-8B71-D3024BE0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ABE-FE38-4D63-B016-655E74F280A1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FA3-9246-4C2E-8B71-D3024BE0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2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ABE-FE38-4D63-B016-655E74F280A1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FA3-9246-4C2E-8B71-D3024BE0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0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ABE-FE38-4D63-B016-655E74F280A1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2FA3-9246-4C2E-8B71-D3024BE0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0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EABE-FE38-4D63-B016-655E74F280A1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02FA3-9246-4C2E-8B71-D3024BE01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3626428" y="1066800"/>
            <a:ext cx="4939145" cy="4724400"/>
          </a:xfrm>
          <a:prstGeom prst="donut">
            <a:avLst>
              <a:gd name="adj" fmla="val 20850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numCol="1" rtlCol="0" anchor="ctr">
            <a:prstTxWarp prst="textCircl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.Welcome to the world of PPT K.T SIR Presentation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2042160"/>
            <a:ext cx="2910840" cy="2727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48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8160" y="701040"/>
            <a:ext cx="505298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are called article?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932781"/>
              </p:ext>
            </p:extLst>
          </p:nvPr>
        </p:nvGraphicFramePr>
        <p:xfrm>
          <a:off x="3474720" y="1483936"/>
          <a:ext cx="6080760" cy="403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51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72258" y="318254"/>
            <a:ext cx="6001964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What are the divisions of article</a:t>
            </a:r>
            <a:r>
              <a:rPr lang="en-US" b="1" dirty="0">
                <a:latin typeface="Book Antiqua" pitchFamily="18" charset="0"/>
              </a:rPr>
              <a:t>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9309162"/>
              </p:ext>
            </p:extLst>
          </p:nvPr>
        </p:nvGraphicFramePr>
        <p:xfrm>
          <a:off x="3672840" y="822960"/>
          <a:ext cx="6400800" cy="516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68541" y="5240774"/>
            <a:ext cx="5136019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Definite article is used to particularize a noun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37960" y="5594717"/>
            <a:ext cx="449580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Indefinite article is used to generalize a noun.</a:t>
            </a:r>
          </a:p>
        </p:txBody>
      </p:sp>
    </p:spTree>
    <p:extLst>
      <p:ext uri="{BB962C8B-B14F-4D97-AF65-F5344CB8AC3E}">
        <p14:creationId xmlns:p14="http://schemas.microsoft.com/office/powerpoint/2010/main" val="25361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6" y="888077"/>
            <a:ext cx="2249924" cy="2405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86" y="3293525"/>
            <a:ext cx="4955234" cy="2931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74721" y="1508760"/>
            <a:ext cx="52338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 is 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Eurpean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880" y="5013960"/>
            <a:ext cx="543770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Give me 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one taka note.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678656"/>
              </p:ext>
            </p:extLst>
          </p:nvPr>
        </p:nvGraphicFramePr>
        <p:xfrm>
          <a:off x="213360" y="259082"/>
          <a:ext cx="11736844" cy="64007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36844"/>
              </a:tblGrid>
              <a:tr h="9385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Book Antiqua" pitchFamily="18" charset="0"/>
                        </a:rPr>
                        <a:t>Follow some examples</a:t>
                      </a:r>
                      <a:endParaRPr lang="en-US" sz="3600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82779">
                <a:tc>
                  <a:txBody>
                    <a:bodyPr/>
                    <a:lstStyle/>
                    <a:p>
                      <a:pPr marL="0" indent="1087438" algn="l">
                        <a:tabLst>
                          <a:tab pos="2174875" algn="l"/>
                        </a:tabLst>
                      </a:pPr>
                      <a:r>
                        <a:rPr lang="en-US" sz="3600" b="1" dirty="0" smtClean="0">
                          <a:latin typeface="Book Antiqua" pitchFamily="18" charset="0"/>
                        </a:rPr>
                        <a:t>          a European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82779">
                <a:tc>
                  <a:txBody>
                    <a:bodyPr/>
                    <a:lstStyle/>
                    <a:p>
                      <a:pPr marL="0" indent="2112963" algn="l"/>
                      <a:r>
                        <a:rPr lang="en-US" sz="3600" b="1" dirty="0" smtClean="0">
                          <a:latin typeface="Book Antiqua" pitchFamily="18" charset="0"/>
                        </a:rPr>
                        <a:t> a union 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82779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 smtClean="0">
                          <a:latin typeface="Book Antiqua" pitchFamily="18" charset="0"/>
                        </a:rPr>
                        <a:t>a university 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82779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 smtClean="0">
                          <a:latin typeface="Book Antiqua" pitchFamily="18" charset="0"/>
                        </a:rPr>
                        <a:t>a useful book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82779">
                <a:tc>
                  <a:txBody>
                    <a:bodyPr/>
                    <a:lstStyle/>
                    <a:p>
                      <a:pPr marL="0" indent="2222500" algn="l"/>
                      <a:r>
                        <a:rPr lang="en-US" sz="3600" b="1" dirty="0" smtClean="0">
                          <a:latin typeface="Book Antiqua" pitchFamily="18" charset="0"/>
                        </a:rPr>
                        <a:t>a unique</a:t>
                      </a:r>
                      <a:r>
                        <a:rPr lang="en-US" sz="3600" b="1" baseline="0" dirty="0" smtClean="0">
                          <a:latin typeface="Book Antiqua" pitchFamily="18" charset="0"/>
                        </a:rPr>
                        <a:t> scene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82779">
                <a:tc>
                  <a:txBody>
                    <a:bodyPr/>
                    <a:lstStyle/>
                    <a:p>
                      <a:pPr marL="0" indent="2174875" algn="l"/>
                      <a:r>
                        <a:rPr lang="en-US" sz="3600" b="1" dirty="0" smtClean="0">
                          <a:latin typeface="Book Antiqua" pitchFamily="18" charset="0"/>
                        </a:rPr>
                        <a:t>a one-rupee note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82779">
                <a:tc>
                  <a:txBody>
                    <a:bodyPr/>
                    <a:lstStyle/>
                    <a:p>
                      <a:pPr marL="0" indent="2174875" algn="l"/>
                      <a:r>
                        <a:rPr lang="en-US" sz="3600" b="1" dirty="0" smtClean="0">
                          <a:latin typeface="Book Antiqua" pitchFamily="18" charset="0"/>
                        </a:rPr>
                        <a:t>a one-eyed deer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82779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latin typeface="Book Antiqua" pitchFamily="18" charset="0"/>
                        </a:rPr>
                        <a:t>a High / Higher- Secondary School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0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/>
        </p:blipFill>
        <p:spPr>
          <a:xfrm flipH="1">
            <a:off x="1503354" y="1068922"/>
            <a:ext cx="28194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421414" y="930679"/>
            <a:ext cx="4979248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Mr. Amin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is 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MBBS</a:t>
            </a:r>
            <a:r>
              <a:rPr lang="en-US" b="1" dirty="0">
                <a:latin typeface="Book Antiqua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6158" y="2817911"/>
            <a:ext cx="5024132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He is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___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honest man.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30" y="3751977"/>
            <a:ext cx="2504620" cy="28897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8326" y="5357823"/>
            <a:ext cx="6628738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I will come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hour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4299" y="847182"/>
            <a:ext cx="75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6294" y="2756355"/>
            <a:ext cx="75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38147" y="5196840"/>
            <a:ext cx="75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392708"/>
              </p:ext>
            </p:extLst>
          </p:nvPr>
        </p:nvGraphicFramePr>
        <p:xfrm>
          <a:off x="745588" y="633046"/>
          <a:ext cx="10508566" cy="5760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508566"/>
              </a:tblGrid>
              <a:tr h="6291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Follow some examples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29138">
                <a:tc>
                  <a:txBody>
                    <a:bodyPr/>
                    <a:lstStyle/>
                    <a:p>
                      <a:pPr marL="0" indent="1482725" algn="l"/>
                      <a:r>
                        <a:rPr lang="en-US" sz="3600" dirty="0" smtClean="0"/>
                        <a:t>an hour ( ‘h’ silent)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29138">
                <a:tc>
                  <a:txBody>
                    <a:bodyPr/>
                    <a:lstStyle/>
                    <a:p>
                      <a:pPr marL="0" marR="0" indent="1482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an honest ( ‘h’ silent) 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29138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an M.A.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29138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an M.P.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29138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an L.L.B.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29138">
                <a:tc>
                  <a:txBody>
                    <a:bodyPr/>
                    <a:lstStyle/>
                    <a:p>
                      <a:pPr marL="0" marR="0" indent="1482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an M.L.A.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29138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an S.D.O.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29138">
                <a:tc>
                  <a:txBody>
                    <a:bodyPr/>
                    <a:lstStyle/>
                    <a:p>
                      <a:pPr marL="0" marR="0" indent="143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an H.S.</a:t>
                      </a:r>
                      <a:r>
                        <a:rPr lang="en-US" sz="3600" baseline="0" dirty="0" smtClean="0"/>
                        <a:t> School </a:t>
                      </a:r>
                      <a:endParaRPr lang="en-US" sz="36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1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8117058" y="1493825"/>
            <a:ext cx="3671667" cy="2019581"/>
          </a:xfrm>
          <a:prstGeom prst="wedgeEllipseCallout">
            <a:avLst>
              <a:gd name="adj1" fmla="val -104540"/>
              <a:gd name="adj2" fmla="val 44068"/>
            </a:avLst>
          </a:prstGeom>
          <a:solidFill>
            <a:schemeClr val="bg2"/>
          </a:solidFill>
          <a:ln w="76200" cap="sq" cmpd="dbl">
            <a:noFill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latin typeface="Book Antiqua" pitchFamily="18" charset="0"/>
              </a:rPr>
              <a:t>But</a:t>
            </a:r>
          </a:p>
          <a:p>
            <a:pPr algn="ctr"/>
            <a:r>
              <a:rPr lang="en-US" sz="4000" b="1" dirty="0" smtClean="0">
                <a:latin typeface="Book Antiqua" pitchFamily="18" charset="0"/>
              </a:rPr>
              <a:t>remember.</a:t>
            </a:r>
            <a:endParaRPr lang="en-US" sz="4000" b="1" dirty="0">
              <a:latin typeface="Book Antiqua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flipH="1">
            <a:off x="1121899" y="928468"/>
            <a:ext cx="4673990" cy="5176910"/>
            <a:chOff x="-3534619" y="609600"/>
            <a:chExt cx="11954168" cy="5791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-3534617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24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950"/>
          <a:stretch/>
        </p:blipFill>
        <p:spPr>
          <a:xfrm>
            <a:off x="789427" y="546686"/>
            <a:ext cx="2840038" cy="2687524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6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3" y="3234210"/>
            <a:ext cx="2244126" cy="2240791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2345" y="1628838"/>
            <a:ext cx="6675225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We have  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______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projector in our class.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8892" y="4919206"/>
            <a:ext cx="448071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 sent me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446" y="3810674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2160" y="4461329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1 -0.03912 L 0.36706 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29336 -0.327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935479" y="750277"/>
            <a:ext cx="8382000" cy="1981200"/>
          </a:xfrm>
          <a:prstGeom prst="downArrowCallout">
            <a:avLst>
              <a:gd name="adj1" fmla="val 52111"/>
              <a:gd name="adj2" fmla="val 57105"/>
              <a:gd name="adj3" fmla="val 25000"/>
              <a:gd name="adj4" fmla="val 52669"/>
            </a:avLst>
          </a:prstGeom>
          <a:solidFill>
            <a:schemeClr val="bg2"/>
          </a:solidFill>
          <a:ln w="50800" cap="sq" cmpd="dbl">
            <a:noFill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When you will find  no sound of </a:t>
            </a:r>
            <a:r>
              <a:rPr lang="en-US" sz="4000" b="1" dirty="0" smtClean="0">
                <a:solidFill>
                  <a:srgbClr val="FFFF00"/>
                </a:solidFill>
                <a:latin typeface="Book Antiqua" pitchFamily="18" charset="0"/>
              </a:rPr>
              <a:t>-</a:t>
            </a:r>
            <a:endParaRPr lang="en-US" sz="40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1935479" y="4104249"/>
            <a:ext cx="8153400" cy="1828800"/>
          </a:xfrm>
          <a:prstGeom prst="upArrowCallout">
            <a:avLst>
              <a:gd name="adj1" fmla="val 62932"/>
              <a:gd name="adj2" fmla="val 65517"/>
              <a:gd name="adj3" fmla="val 25000"/>
              <a:gd name="adj4" fmla="val 52908"/>
            </a:avLst>
          </a:prstGeom>
          <a:solidFill>
            <a:schemeClr val="accent6">
              <a:lumMod val="20000"/>
              <a:lumOff val="80000"/>
            </a:schemeClr>
          </a:solidFill>
          <a:ln w="50800" cmpd="dbl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What will you do?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29100" y="2705100"/>
            <a:ext cx="3733800" cy="14478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ইউ/ওয়া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এ,অ,আ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7830" y="772775"/>
            <a:ext cx="6096000" cy="286232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If you find a consonant as the first letter of   the word , that means (b, c, d, f, g, h, j, k, l, m, n, p, q, r, s, t, v, w, x, y &amp; z)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flipH="1">
            <a:off x="773721" y="772775"/>
            <a:ext cx="4037430" cy="5278855"/>
            <a:chOff x="-3534619" y="609600"/>
            <a:chExt cx="11954168" cy="5791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-3534617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atin typeface="Book Antiqua" pitchFamily="18" charset="0"/>
              </a:endParaRPr>
            </a:p>
          </p:txBody>
        </p:sp>
      </p:grpSp>
      <p:sp>
        <p:nvSpPr>
          <p:cNvPr id="7" name="Up Arrow Callout 6"/>
          <p:cNvSpPr/>
          <p:nvPr/>
        </p:nvSpPr>
        <p:spPr>
          <a:xfrm>
            <a:off x="6213315" y="3635097"/>
            <a:ext cx="3733801" cy="1828800"/>
          </a:xfrm>
          <a:prstGeom prst="upArrowCallout">
            <a:avLst>
              <a:gd name="adj1" fmla="val 52586"/>
              <a:gd name="adj2" fmla="val 49138"/>
              <a:gd name="adj3" fmla="val 25000"/>
              <a:gd name="adj4" fmla="val 5808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You have to write  ‘a’ before the word.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7676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182880" y="3779520"/>
            <a:ext cx="6111240" cy="2938362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Komal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Kanta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Ray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Talukder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MA,MEd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Senior Teacher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L.P High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School,Chhatak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Sunamgonj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6385560" y="3794760"/>
            <a:ext cx="5608319" cy="2859204"/>
          </a:xfrm>
          <a:prstGeom prst="foldedCorne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Subject:English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Second Paper(Article-Part-</a:t>
            </a:r>
            <a:r>
              <a:rPr lang="en-US" sz="3200" dirty="0" smtClean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Class-Six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Time:</a:t>
            </a:r>
            <a:r>
              <a:rPr lang="en-US" sz="3200" dirty="0" smtClean="0">
                <a:solidFill>
                  <a:schemeClr val="tx1"/>
                </a:solidFill>
                <a:latin typeface="Book Antiqua" pitchFamily="18" charset="0"/>
              </a:rPr>
              <a:t>50 minutes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Book Antiqua" pitchFamily="18" charset="0"/>
                <a:cs typeface="NikoshBAN" panose="02000000000000000000" pitchFamily="2" charset="0"/>
              </a:rPr>
              <a:t>Date:25.01.2020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637347"/>
            <a:ext cx="2247900" cy="2028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0" y="1691640"/>
            <a:ext cx="1706880" cy="18790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6838" y="408490"/>
            <a:ext cx="417621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014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758722" y="703463"/>
            <a:ext cx="4315959" cy="2018557"/>
          </a:xfrm>
          <a:prstGeom prst="wedgeRectCallout">
            <a:avLst>
              <a:gd name="adj1" fmla="val 90144"/>
              <a:gd name="adj2" fmla="val 30143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If you find a vowel as the first letter of   the word , that means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 (a, e, i, o, u)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758722" y="2866252"/>
            <a:ext cx="4315958" cy="3142662"/>
          </a:xfrm>
          <a:prstGeom prst="upArrowCallout">
            <a:avLst>
              <a:gd name="adj1" fmla="val 52586"/>
              <a:gd name="adj2" fmla="val 49138"/>
              <a:gd name="adj3" fmla="val 25000"/>
              <a:gd name="adj4" fmla="val 5808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You have to write  ‘an’ before the word.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74681" y="888047"/>
            <a:ext cx="6553200" cy="5278855"/>
            <a:chOff x="-3534619" y="609600"/>
            <a:chExt cx="11954168" cy="5791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" contras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0" r="7129"/>
            <a:stretch/>
          </p:blipFill>
          <p:spPr>
            <a:xfrm>
              <a:off x="-3534619" y="609600"/>
              <a:ext cx="11954168" cy="579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-3534617" y="609600"/>
              <a:ext cx="3972998" cy="266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9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20011"/>
              </p:ext>
            </p:extLst>
          </p:nvPr>
        </p:nvGraphicFramePr>
        <p:xfrm>
          <a:off x="1879209" y="1431730"/>
          <a:ext cx="8382002" cy="479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50"/>
                <a:gridCol w="2139951"/>
                <a:gridCol w="2193053"/>
                <a:gridCol w="2302748"/>
              </a:tblGrid>
              <a:tr h="838200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                      A</a:t>
                      </a:r>
                    </a:p>
                    <a:p>
                      <a:pPr algn="l"/>
                      <a:r>
                        <a:rPr lang="en-US" sz="2000" b="1" dirty="0" smtClean="0">
                          <a:latin typeface="Book Antiqua" pitchFamily="18" charset="0"/>
                        </a:rPr>
                        <a:t>( Consonant</a:t>
                      </a:r>
                      <a:r>
                        <a:rPr lang="en-US" sz="2000" b="1" baseline="0" dirty="0" smtClean="0">
                          <a:latin typeface="Book Antiqua" pitchFamily="18" charset="0"/>
                        </a:rPr>
                        <a:t> Sound – before A </a:t>
                      </a:r>
                      <a:r>
                        <a:rPr lang="en-US" sz="2000" b="1" dirty="0" smtClean="0">
                          <a:latin typeface="Book Antiqua" pitchFamily="18" charset="0"/>
                        </a:rPr>
                        <a:t>)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itchFamily="18" charset="0"/>
                        </a:rPr>
                        <a:t> An</a:t>
                      </a:r>
                    </a:p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( Vowel</a:t>
                      </a:r>
                      <a:r>
                        <a:rPr lang="en-US" sz="2400" b="1" baseline="0" dirty="0" smtClean="0">
                          <a:latin typeface="Book Antiqua" pitchFamily="18" charset="0"/>
                        </a:rPr>
                        <a:t> Sound – before An </a:t>
                      </a:r>
                      <a:r>
                        <a:rPr lang="en-US" sz="2400" b="1" dirty="0" smtClean="0">
                          <a:latin typeface="Book Antiqua" pitchFamily="18" charset="0"/>
                        </a:rPr>
                        <a:t>)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boy 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lion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ass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elephant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book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mango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ant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inkpot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bag 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student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apple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ice-cream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</a:t>
                      </a:r>
                      <a:r>
                        <a:rPr lang="en-US" sz="2400" b="1" baseline="0" dirty="0" smtClean="0">
                          <a:latin typeface="Book Antiqua" pitchFamily="18" charset="0"/>
                        </a:rPr>
                        <a:t> cat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woman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</a:t>
                      </a:r>
                      <a:r>
                        <a:rPr lang="en-US" sz="2400" b="1" baseline="0" dirty="0" smtClean="0">
                          <a:latin typeface="Book Antiqua" pitchFamily="18" charset="0"/>
                        </a:rPr>
                        <a:t> arm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idiot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chair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table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egg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ox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dog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tiger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ear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orange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56466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horse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 tree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eye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Book Antiqua" pitchFamily="18" charset="0"/>
                        </a:rPr>
                        <a:t>an umbrella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442537" y="726217"/>
            <a:ext cx="5897769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Some common used articles</a:t>
            </a:r>
          </a:p>
        </p:txBody>
      </p:sp>
    </p:spTree>
    <p:extLst>
      <p:ext uri="{BB962C8B-B14F-4D97-AF65-F5344CB8AC3E}">
        <p14:creationId xmlns:p14="http://schemas.microsoft.com/office/powerpoint/2010/main" val="41082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69577" y="706315"/>
            <a:ext cx="6934200" cy="2209800"/>
          </a:xfrm>
          <a:prstGeom prst="downArrowCallout">
            <a:avLst>
              <a:gd name="adj1" fmla="val 55213"/>
              <a:gd name="adj2" fmla="val 66379"/>
              <a:gd name="adj3" fmla="val 34195"/>
              <a:gd name="adj4" fmla="val 479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Activities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69577" y="3076721"/>
            <a:ext cx="6934200" cy="31242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Orally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&amp;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individually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19" y="761917"/>
            <a:ext cx="2497699" cy="26066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6"/>
          <a:stretch/>
        </p:blipFill>
        <p:spPr>
          <a:xfrm>
            <a:off x="1413119" y="3497472"/>
            <a:ext cx="2558452" cy="25964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86068" y="1617785"/>
            <a:ext cx="5221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Dr.Sabina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is 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FRCS.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0113" y="4037428"/>
            <a:ext cx="5197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 is 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one-eyed boy.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6042" y="2005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43907" y="1548332"/>
            <a:ext cx="75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1784" y="3970691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5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8797" y="3251200"/>
            <a:ext cx="1901373" cy="2120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7" y="1040447"/>
            <a:ext cx="1901373" cy="2051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19885" y="1743021"/>
            <a:ext cx="569739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This is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unique picture.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9885" y="3906459"/>
            <a:ext cx="638828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Mijanur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Rahaman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is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B.A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3481" y="1558186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7748" y="3721793"/>
            <a:ext cx="519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022929" y="856345"/>
            <a:ext cx="8610600" cy="2286000"/>
          </a:xfrm>
          <a:prstGeom prst="downArrowCallout">
            <a:avLst>
              <a:gd name="adj1" fmla="val 60000"/>
              <a:gd name="adj2" fmla="val 93039"/>
              <a:gd name="adj3" fmla="val 35833"/>
              <a:gd name="adj4" fmla="val 499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Evaluation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2930" y="3265713"/>
            <a:ext cx="8610600" cy="30770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NikoshBAN" panose="02000000000000000000" pitchFamily="2" charset="0"/>
              </a:rPr>
              <a:t>Fill in the blanks with appropriate  article-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NikoshBAN" panose="02000000000000000000" pitchFamily="2" charset="0"/>
              </a:rPr>
              <a:t>1.I </a:t>
            </a:r>
            <a:r>
              <a:rPr lang="en-US" sz="2800" b="1" dirty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NikoshBAN" panose="02000000000000000000" pitchFamily="2" charset="0"/>
              </a:rPr>
              <a:t>have  ______ mobile phone.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NikoshBAN" panose="02000000000000000000" pitchFamily="2" charset="0"/>
              </a:rPr>
              <a:t>2.He  </a:t>
            </a:r>
            <a:r>
              <a:rPr lang="en-US" sz="2800" b="1" dirty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NikoshBAN" panose="02000000000000000000" pitchFamily="2" charset="0"/>
              </a:rPr>
              <a:t>is ______ brilliant boy.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NikoshBAN" panose="02000000000000000000" pitchFamily="2" charset="0"/>
              </a:rPr>
              <a:t>3.You </a:t>
            </a:r>
            <a:r>
              <a:rPr lang="en-US" sz="2800" b="1" dirty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NikoshBAN" panose="02000000000000000000" pitchFamily="2" charset="0"/>
              </a:rPr>
              <a:t>showed ______ excellent performance.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NikoshBAN" panose="02000000000000000000" pitchFamily="2" charset="0"/>
              </a:rPr>
              <a:t>4.Saadik </a:t>
            </a:r>
            <a:r>
              <a:rPr lang="en-US" sz="2800" b="1" dirty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NikoshBAN" panose="02000000000000000000" pitchFamily="2" charset="0"/>
              </a:rPr>
              <a:t>is ______ university student.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NikoshBAN" panose="02000000000000000000" pitchFamily="2" charset="0"/>
              </a:rPr>
              <a:t>5.It </a:t>
            </a:r>
            <a:r>
              <a:rPr lang="en-US" sz="2800" b="1" dirty="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NikoshBAN" panose="02000000000000000000" pitchFamily="2" charset="0"/>
              </a:rPr>
              <a:t>takes ______ hour to go there.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0184" y="707479"/>
            <a:ext cx="3292889" cy="76944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Home Task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7028" y="1640114"/>
            <a:ext cx="6531429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Fill in the  blanks with a/an.</a:t>
            </a:r>
          </a:p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Kollol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is _____  meritorious student.  He studies in ____ renowned school. There is _____ expert headmaster in the school. He is ____ honest man. The school has achieved ____ unique position in regard of result.</a:t>
            </a:r>
          </a:p>
        </p:txBody>
      </p:sp>
    </p:spTree>
    <p:extLst>
      <p:ext uri="{BB962C8B-B14F-4D97-AF65-F5344CB8AC3E}">
        <p14:creationId xmlns:p14="http://schemas.microsoft.com/office/powerpoint/2010/main" val="39304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72" y="3023936"/>
            <a:ext cx="3886200" cy="36816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70561"/>
            <a:ext cx="3459480" cy="26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37" y="955342"/>
            <a:ext cx="2534229" cy="25394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77469" y="1460310"/>
            <a:ext cx="5049671" cy="91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21875" y="1460310"/>
            <a:ext cx="6305265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noFill/>
                  <a:prstDash val="solid"/>
                  <a:bevel/>
                </a:ln>
                <a:solidFill>
                  <a:schemeClr val="tx1">
                    <a:alpha val="98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  <a:r>
              <a:rPr lang="en-US" sz="5400" b="1" spc="50" dirty="0" smtClean="0">
                <a:ln w="9525" cmpd="sng">
                  <a:noFill/>
                  <a:prstDash val="solid"/>
                  <a:bevel/>
                </a:ln>
                <a:solidFill>
                  <a:schemeClr val="tx1">
                    <a:alpha val="98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Flower is </a:t>
            </a:r>
            <a:r>
              <a:rPr lang="en-US" sz="5400" b="1" u="sng" spc="50" dirty="0" smtClean="0">
                <a:ln w="9525" cmpd="sng">
                  <a:noFill/>
                  <a:prstDash val="solid"/>
                  <a:bevel/>
                </a:ln>
                <a:solidFill>
                  <a:schemeClr val="tx1">
                    <a:alpha val="98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 </a:t>
            </a:r>
            <a:r>
              <a:rPr lang="en-US" sz="5400" b="1" spc="50" dirty="0" smtClean="0">
                <a:ln w="9525" cmpd="sng">
                  <a:noFill/>
                  <a:prstDash val="solid"/>
                  <a:bevel/>
                </a:ln>
                <a:solidFill>
                  <a:schemeClr val="tx1">
                    <a:alpha val="98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sign of beauty</a:t>
            </a:r>
            <a:endParaRPr lang="en-US" sz="5400" b="1" cap="none" spc="50" dirty="0">
              <a:ln w="9525" cmpd="sng">
                <a:noFill/>
                <a:prstDash val="solid"/>
                <a:bevel/>
              </a:ln>
              <a:solidFill>
                <a:schemeClr val="tx1">
                  <a:alpha val="98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4235" y="3862316"/>
            <a:ext cx="2534230" cy="235956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421874" y="4490259"/>
            <a:ext cx="6441743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Everyone should know how to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operate </a:t>
            </a:r>
            <a:r>
              <a:rPr lang="en-US" sz="28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computer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52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29" y="1001973"/>
            <a:ext cx="3352800" cy="3352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43" y="3237931"/>
            <a:ext cx="2864762" cy="28647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749610" y="1519598"/>
            <a:ext cx="5546711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Eat </a:t>
            </a:r>
            <a:r>
              <a:rPr lang="en-US" sz="32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an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orange everyday.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1319" y="4955176"/>
            <a:ext cx="646042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An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umbrella is useful in rain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1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2729" y="1592954"/>
            <a:ext cx="635302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The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sun gives light to all equally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:\Digital content 2014\Article All Things\Picture\fcgjn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34" y="3332080"/>
            <a:ext cx="2083584" cy="2437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55" y="1054464"/>
            <a:ext cx="2220966" cy="160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5837" y="4550855"/>
            <a:ext cx="632577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Study </a:t>
            </a:r>
            <a:r>
              <a:rPr lang="en-US" sz="28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the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Quran to know Islam.</a:t>
            </a:r>
          </a:p>
        </p:txBody>
      </p:sp>
    </p:spTree>
    <p:extLst>
      <p:ext uri="{BB962C8B-B14F-4D97-AF65-F5344CB8AC3E}">
        <p14:creationId xmlns:p14="http://schemas.microsoft.com/office/powerpoint/2010/main" val="347902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02380" y="1859280"/>
            <a:ext cx="4465320" cy="30937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Can you guess what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are the pictures about?</a:t>
            </a:r>
          </a:p>
        </p:txBody>
      </p:sp>
    </p:spTree>
    <p:extLst>
      <p:ext uri="{BB962C8B-B14F-4D97-AF65-F5344CB8AC3E}">
        <p14:creationId xmlns:p14="http://schemas.microsoft.com/office/powerpoint/2010/main" val="20416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2118360" y="960120"/>
            <a:ext cx="8351520" cy="227076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rot="10800000">
            <a:off x="2118360" y="3230880"/>
            <a:ext cx="8351520" cy="2270760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7540" y="1443335"/>
            <a:ext cx="6381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Our Today´s lesson is-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0181" y="3486508"/>
            <a:ext cx="50097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noFill/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Article(Part-1</a:t>
            </a:r>
          </a:p>
          <a:p>
            <a:pPr algn="ctr"/>
            <a:r>
              <a:rPr lang="en-US" sz="5400" b="1" cap="none" spc="0" dirty="0" smtClean="0">
                <a:ln w="6600">
                  <a:noFill/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Unit-03,Lesson-1</a:t>
            </a:r>
            <a:endParaRPr lang="en-US" sz="5400" b="1" cap="none" spc="0" dirty="0">
              <a:ln w="6600">
                <a:noFill/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0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417320" y="720090"/>
            <a:ext cx="9570720" cy="1596390"/>
          </a:xfrm>
          <a:prstGeom prst="ribb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3720" y="2482840"/>
            <a:ext cx="669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At the end of the lesson, we will be able to----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define article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use article ‘a’ &amp; ‘an’ properly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use special use  of articles</a:t>
            </a:r>
          </a:p>
          <a:p>
            <a:endParaRPr lang="en-US" sz="3600" b="1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34" y="323713"/>
            <a:ext cx="2362200" cy="249201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38" y="2420834"/>
            <a:ext cx="3453916" cy="2590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88" y="2331720"/>
            <a:ext cx="2079371" cy="2066901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1112520" y="1097280"/>
            <a:ext cx="5775960" cy="118872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moon shines at night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49680" y="5011483"/>
            <a:ext cx="5638800" cy="1191198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elephant is bigger than </a:t>
            </a:r>
            <a:r>
              <a:rPr lang="en-US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lion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888481" y="4551956"/>
            <a:ext cx="4678678" cy="118872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cat is compered with </a:t>
            </a:r>
            <a:r>
              <a:rPr lang="en-US" sz="28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 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tiger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7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620</Words>
  <Application>Microsoft Office PowerPoint</Application>
  <PresentationFormat>Widescreen</PresentationFormat>
  <Paragraphs>143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MS Gothic</vt:lpstr>
      <vt:lpstr>Arial</vt:lpstr>
      <vt:lpstr>Book Antiqua</vt:lpstr>
      <vt:lpstr>Calibri</vt:lpstr>
      <vt:lpstr>Calibri Light</vt:lpstr>
      <vt:lpstr>Microsoft Yi Baiti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komalkanta1970@gmail.com</dc:creator>
  <cp:lastModifiedBy>komalkanta1970@gmail.com</cp:lastModifiedBy>
  <cp:revision>131</cp:revision>
  <dcterms:created xsi:type="dcterms:W3CDTF">2019-12-06T20:28:25Z</dcterms:created>
  <dcterms:modified xsi:type="dcterms:W3CDTF">2020-01-26T04:34:43Z</dcterms:modified>
</cp:coreProperties>
</file>