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8E57F-8752-4A26-AD2B-F4FA4F08681E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4549D7-9C69-4592-A51D-E47B4E6A7997}">
      <dgm:prSet phldrT="[Text]" custT="1"/>
      <dgm:spPr/>
      <dgm:t>
        <a:bodyPr/>
        <a:lstStyle/>
        <a:p>
          <a:r>
            <a:rPr lang="en-US" sz="2000" b="1" dirty="0" err="1" smtClean="0"/>
            <a:t>বাড়ছে</a:t>
          </a:r>
          <a:endParaRPr lang="en-US" sz="2000" b="1" dirty="0"/>
        </a:p>
      </dgm:t>
    </dgm:pt>
    <dgm:pt modelId="{4039B173-F0E4-4942-A435-7FB63227647B}" type="parTrans" cxnId="{87678D5C-73FC-4691-86F1-7ED798B09653}">
      <dgm:prSet/>
      <dgm:spPr/>
      <dgm:t>
        <a:bodyPr/>
        <a:lstStyle/>
        <a:p>
          <a:endParaRPr lang="en-US"/>
        </a:p>
      </dgm:t>
    </dgm:pt>
    <dgm:pt modelId="{01B61A35-FC2B-44D5-A90E-DC0512E65F06}" type="sibTrans" cxnId="{87678D5C-73FC-4691-86F1-7ED798B09653}">
      <dgm:prSet/>
      <dgm:spPr/>
      <dgm:t>
        <a:bodyPr/>
        <a:lstStyle/>
        <a:p>
          <a:endParaRPr lang="en-US"/>
        </a:p>
      </dgm:t>
    </dgm:pt>
    <dgm:pt modelId="{0CAA172E-DEF5-4B68-A89B-AC47936E49EB}">
      <dgm:prSet phldrT="[Text]"/>
      <dgm:spPr/>
      <dgm:t>
        <a:bodyPr/>
        <a:lstStyle/>
        <a:p>
          <a:r>
            <a:rPr lang="en-US" b="1" dirty="0" smtClean="0"/>
            <a:t>১।দাম ২পরিমাণ</a:t>
          </a:r>
          <a:endParaRPr lang="en-US" b="1" dirty="0"/>
        </a:p>
      </dgm:t>
    </dgm:pt>
    <dgm:pt modelId="{62B753E8-4956-4321-985E-9414A256A68A}" type="parTrans" cxnId="{1EBEEAD0-CE5A-4687-B766-BC4707E22CC7}">
      <dgm:prSet/>
      <dgm:spPr/>
      <dgm:t>
        <a:bodyPr/>
        <a:lstStyle/>
        <a:p>
          <a:endParaRPr lang="en-US"/>
        </a:p>
      </dgm:t>
    </dgm:pt>
    <dgm:pt modelId="{530785C5-922A-43D3-92AF-AF6B0A6A2F3F}" type="sibTrans" cxnId="{1EBEEAD0-CE5A-4687-B766-BC4707E22CC7}">
      <dgm:prSet/>
      <dgm:spPr/>
      <dgm:t>
        <a:bodyPr/>
        <a:lstStyle/>
        <a:p>
          <a:endParaRPr lang="en-US"/>
        </a:p>
      </dgm:t>
    </dgm:pt>
    <dgm:pt modelId="{BEC3AD8B-32EA-4911-9DD0-DC0897C477C0}">
      <dgm:prSet phldrT="[Text]" custT="1"/>
      <dgm:spPr/>
      <dgm:t>
        <a:bodyPr/>
        <a:lstStyle/>
        <a:p>
          <a:r>
            <a:rPr lang="en-US" sz="2400" b="1" dirty="0" err="1" smtClean="0"/>
            <a:t>কমছে</a:t>
          </a:r>
          <a:endParaRPr lang="en-US" sz="2400" b="1" dirty="0" smtClean="0"/>
        </a:p>
      </dgm:t>
    </dgm:pt>
    <dgm:pt modelId="{9573A54F-809E-4853-B1ED-6A64BC8C7ABB}" type="parTrans" cxnId="{C75C1898-2094-45BC-8D61-4BCACABC889D}">
      <dgm:prSet/>
      <dgm:spPr/>
      <dgm:t>
        <a:bodyPr/>
        <a:lstStyle/>
        <a:p>
          <a:endParaRPr lang="en-US"/>
        </a:p>
      </dgm:t>
    </dgm:pt>
    <dgm:pt modelId="{D766B126-DF6F-482E-871A-FE477C0EC8AF}" type="sibTrans" cxnId="{C75C1898-2094-45BC-8D61-4BCACABC889D}">
      <dgm:prSet/>
      <dgm:spPr/>
      <dgm:t>
        <a:bodyPr/>
        <a:lstStyle/>
        <a:p>
          <a:endParaRPr lang="en-US"/>
        </a:p>
      </dgm:t>
    </dgm:pt>
    <dgm:pt modelId="{FA2B6372-DD7C-41DC-9937-F3C37B65BC1C}" type="pres">
      <dgm:prSet presAssocID="{F008E57F-8752-4A26-AD2B-F4FA4F08681E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15CE54-F1AD-409D-B1FA-CEF8965BC401}" type="pres">
      <dgm:prSet presAssocID="{F008E57F-8752-4A26-AD2B-F4FA4F08681E}" presName="Background" presStyleLbl="node1" presStyleIdx="0" presStyleCnt="1" custScaleX="113601" custLinFactNeighborX="-1978" custLinFactNeighborY="-5888"/>
      <dgm:spPr/>
    </dgm:pt>
    <dgm:pt modelId="{F5811980-0CDD-4923-B9ED-D4180B554A7F}" type="pres">
      <dgm:prSet presAssocID="{F008E57F-8752-4A26-AD2B-F4FA4F08681E}" presName="Divider" presStyleLbl="callout" presStyleIdx="0" presStyleCnt="1"/>
      <dgm:spPr/>
    </dgm:pt>
    <dgm:pt modelId="{CA4786A7-FA95-4848-B578-8FD9A2792489}" type="pres">
      <dgm:prSet presAssocID="{F008E57F-8752-4A26-AD2B-F4FA4F08681E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C8F40-F32A-4ED9-A8AF-D82C535964D8}" type="pres">
      <dgm:prSet presAssocID="{F008E57F-8752-4A26-AD2B-F4FA4F08681E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1D670-94BC-4B15-9EC1-3173C9FE19BA}" type="pres">
      <dgm:prSet presAssocID="{F008E57F-8752-4A26-AD2B-F4FA4F08681E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81A5535-C940-4419-B079-31618231E696}" type="pres">
      <dgm:prSet presAssocID="{F008E57F-8752-4A26-AD2B-F4FA4F08681E}" presName="ParentShape1" presStyleLbl="alignImgPlace1" presStyleIdx="0" presStyleCnt="2" custLinFactNeighborX="11995" custLinFactNeighborY="2347">
        <dgm:presLayoutVars/>
      </dgm:prSet>
      <dgm:spPr/>
      <dgm:t>
        <a:bodyPr/>
        <a:lstStyle/>
        <a:p>
          <a:endParaRPr lang="en-US"/>
        </a:p>
      </dgm:t>
    </dgm:pt>
    <dgm:pt modelId="{27D87838-57E4-46C5-A7D4-5F18CB406E2F}" type="pres">
      <dgm:prSet presAssocID="{F008E57F-8752-4A26-AD2B-F4FA4F08681E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2AC540CA-CBFA-4799-BF22-8493A5D42BCA}" type="pres">
      <dgm:prSet presAssocID="{F008E57F-8752-4A26-AD2B-F4FA4F08681E}" presName="ParentShape2" presStyleLbl="alignImgPlace1" presStyleIdx="1" presStyleCnt="2" custLinFactNeighborX="7456" custLinFactNeighborY="-2901">
        <dgm:presLayoutVars/>
      </dgm:prSet>
      <dgm:spPr/>
      <dgm:t>
        <a:bodyPr/>
        <a:lstStyle/>
        <a:p>
          <a:endParaRPr lang="en-US"/>
        </a:p>
      </dgm:t>
    </dgm:pt>
  </dgm:ptLst>
  <dgm:cxnLst>
    <dgm:cxn modelId="{1EBEEAD0-CE5A-4687-B766-BC4707E22CC7}" srcId="{BF4549D7-9C69-4592-A51D-E47B4E6A7997}" destId="{0CAA172E-DEF5-4B68-A89B-AC47936E49EB}" srcOrd="0" destOrd="0" parTransId="{62B753E8-4956-4321-985E-9414A256A68A}" sibTransId="{530785C5-922A-43D3-92AF-AF6B0A6A2F3F}"/>
    <dgm:cxn modelId="{87678D5C-73FC-4691-86F1-7ED798B09653}" srcId="{F008E57F-8752-4A26-AD2B-F4FA4F08681E}" destId="{BF4549D7-9C69-4592-A51D-E47B4E6A7997}" srcOrd="0" destOrd="0" parTransId="{4039B173-F0E4-4942-A435-7FB63227647B}" sibTransId="{01B61A35-FC2B-44D5-A90E-DC0512E65F06}"/>
    <dgm:cxn modelId="{019EBC39-40C6-4B49-877C-56DBD410F75A}" type="presOf" srcId="{BEC3AD8B-32EA-4911-9DD0-DC0897C477C0}" destId="{27D87838-57E4-46C5-A7D4-5F18CB406E2F}" srcOrd="0" destOrd="0" presId="urn:microsoft.com/office/officeart/2009/3/layout/OpposingIdeas"/>
    <dgm:cxn modelId="{44124274-2641-4820-93B7-5E6B130C7AE2}" type="presOf" srcId="{0CAA172E-DEF5-4B68-A89B-AC47936E49EB}" destId="{CA4786A7-FA95-4848-B578-8FD9A2792489}" srcOrd="0" destOrd="0" presId="urn:microsoft.com/office/officeart/2009/3/layout/OpposingIdeas"/>
    <dgm:cxn modelId="{26A4F657-4138-462F-85E2-96C14FA33780}" type="presOf" srcId="{BF4549D7-9C69-4592-A51D-E47B4E6A7997}" destId="{981A5535-C940-4419-B079-31618231E696}" srcOrd="1" destOrd="0" presId="urn:microsoft.com/office/officeart/2009/3/layout/OpposingIdeas"/>
    <dgm:cxn modelId="{07D63E03-9A0B-46DE-B07B-2D6C16148B84}" type="presOf" srcId="{F008E57F-8752-4A26-AD2B-F4FA4F08681E}" destId="{FA2B6372-DD7C-41DC-9937-F3C37B65BC1C}" srcOrd="0" destOrd="0" presId="urn:microsoft.com/office/officeart/2009/3/layout/OpposingIdeas"/>
    <dgm:cxn modelId="{0189F878-313E-4BF1-B47D-739DF1FD9958}" type="presOf" srcId="{BF4549D7-9C69-4592-A51D-E47B4E6A7997}" destId="{46D1D670-94BC-4B15-9EC1-3173C9FE19BA}" srcOrd="0" destOrd="0" presId="urn:microsoft.com/office/officeart/2009/3/layout/OpposingIdeas"/>
    <dgm:cxn modelId="{D921BC29-E543-4C5F-B685-B43D67900923}" type="presOf" srcId="{BEC3AD8B-32EA-4911-9DD0-DC0897C477C0}" destId="{2AC540CA-CBFA-4799-BF22-8493A5D42BCA}" srcOrd="1" destOrd="0" presId="urn:microsoft.com/office/officeart/2009/3/layout/OpposingIdeas"/>
    <dgm:cxn modelId="{C75C1898-2094-45BC-8D61-4BCACABC889D}" srcId="{F008E57F-8752-4A26-AD2B-F4FA4F08681E}" destId="{BEC3AD8B-32EA-4911-9DD0-DC0897C477C0}" srcOrd="1" destOrd="0" parTransId="{9573A54F-809E-4853-B1ED-6A64BC8C7ABB}" sibTransId="{D766B126-DF6F-482E-871A-FE477C0EC8AF}"/>
    <dgm:cxn modelId="{FECCF99D-2846-42A0-8E4C-BFA2F4B8FD12}" type="presParOf" srcId="{FA2B6372-DD7C-41DC-9937-F3C37B65BC1C}" destId="{7E15CE54-F1AD-409D-B1FA-CEF8965BC401}" srcOrd="0" destOrd="0" presId="urn:microsoft.com/office/officeart/2009/3/layout/OpposingIdeas"/>
    <dgm:cxn modelId="{3A204550-8B75-4BF0-8370-A2C5BA210947}" type="presParOf" srcId="{FA2B6372-DD7C-41DC-9937-F3C37B65BC1C}" destId="{F5811980-0CDD-4923-B9ED-D4180B554A7F}" srcOrd="1" destOrd="0" presId="urn:microsoft.com/office/officeart/2009/3/layout/OpposingIdeas"/>
    <dgm:cxn modelId="{A276F1A0-864D-42E0-8A9A-E4D94DC4B7C1}" type="presParOf" srcId="{FA2B6372-DD7C-41DC-9937-F3C37B65BC1C}" destId="{CA4786A7-FA95-4848-B578-8FD9A2792489}" srcOrd="2" destOrd="0" presId="urn:microsoft.com/office/officeart/2009/3/layout/OpposingIdeas"/>
    <dgm:cxn modelId="{397FEEF2-30F9-4A1F-AE0A-CEC52C5B23EB}" type="presParOf" srcId="{FA2B6372-DD7C-41DC-9937-F3C37B65BC1C}" destId="{BAAC8F40-F32A-4ED9-A8AF-D82C535964D8}" srcOrd="3" destOrd="0" presId="urn:microsoft.com/office/officeart/2009/3/layout/OpposingIdeas"/>
    <dgm:cxn modelId="{FFC4ED96-5CD0-4BC7-9A6E-5AFE9B7D40AB}" type="presParOf" srcId="{FA2B6372-DD7C-41DC-9937-F3C37B65BC1C}" destId="{46D1D670-94BC-4B15-9EC1-3173C9FE19BA}" srcOrd="4" destOrd="0" presId="urn:microsoft.com/office/officeart/2009/3/layout/OpposingIdeas"/>
    <dgm:cxn modelId="{BF23C33F-E5B6-402D-80A9-5A57E774C8BE}" type="presParOf" srcId="{FA2B6372-DD7C-41DC-9937-F3C37B65BC1C}" destId="{981A5535-C940-4419-B079-31618231E696}" srcOrd="5" destOrd="0" presId="urn:microsoft.com/office/officeart/2009/3/layout/OpposingIdeas"/>
    <dgm:cxn modelId="{13FCF4F1-0C95-493A-A0F5-D729AB827203}" type="presParOf" srcId="{FA2B6372-DD7C-41DC-9937-F3C37B65BC1C}" destId="{27D87838-57E4-46C5-A7D4-5F18CB406E2F}" srcOrd="6" destOrd="0" presId="urn:microsoft.com/office/officeart/2009/3/layout/OpposingIdeas"/>
    <dgm:cxn modelId="{75D6585C-17B8-4F63-92D4-F19FF284D7E6}" type="presParOf" srcId="{FA2B6372-DD7C-41DC-9937-F3C37B65BC1C}" destId="{2AC540CA-CBFA-4799-BF22-8493A5D42BCA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AE772-EDF0-4F96-A904-1C851AD21F7B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F29D08-9BDD-48B0-B5C3-263B9525F385}">
      <dgm:prSet phldrT="[Text]"/>
      <dgm:spPr/>
      <dgm:t>
        <a:bodyPr/>
        <a:lstStyle/>
        <a:p>
          <a:r>
            <a:rPr lang="en-US" b="1" dirty="0" smtClean="0"/>
            <a:t>১।দাম</a:t>
          </a:r>
          <a:endParaRPr lang="en-US" b="1" dirty="0"/>
        </a:p>
      </dgm:t>
    </dgm:pt>
    <dgm:pt modelId="{246BFB62-ECAB-42F7-B610-1FEBECD69F75}" type="parTrans" cxnId="{C25C11B6-D660-4B20-9D75-B5085DF036A1}">
      <dgm:prSet/>
      <dgm:spPr/>
      <dgm:t>
        <a:bodyPr/>
        <a:lstStyle/>
        <a:p>
          <a:endParaRPr lang="en-US"/>
        </a:p>
      </dgm:t>
    </dgm:pt>
    <dgm:pt modelId="{FA78C3C7-7A1B-4E96-AAA8-A369A7933E62}" type="sibTrans" cxnId="{C25C11B6-D660-4B20-9D75-B5085DF036A1}">
      <dgm:prSet/>
      <dgm:spPr/>
      <dgm:t>
        <a:bodyPr/>
        <a:lstStyle/>
        <a:p>
          <a:endParaRPr lang="en-US"/>
        </a:p>
      </dgm:t>
    </dgm:pt>
    <dgm:pt modelId="{3DE47C7B-82BF-4934-A27D-25818E95288B}">
      <dgm:prSet phldrT="[Text]"/>
      <dgm:spPr/>
      <dgm:t>
        <a:bodyPr/>
        <a:lstStyle/>
        <a:p>
          <a:r>
            <a:rPr lang="en-US" b="1" dirty="0" err="1" smtClean="0"/>
            <a:t>পরিমাণ</a:t>
          </a:r>
          <a:endParaRPr lang="en-US" b="1" dirty="0"/>
        </a:p>
      </dgm:t>
    </dgm:pt>
    <dgm:pt modelId="{F80C9CF1-23A6-4E39-8141-E8548E03C3F5}" type="parTrans" cxnId="{27C5D7A8-12A7-4F34-9F50-8AF86DDFE1E1}">
      <dgm:prSet/>
      <dgm:spPr/>
      <dgm:t>
        <a:bodyPr/>
        <a:lstStyle/>
        <a:p>
          <a:endParaRPr lang="en-US"/>
        </a:p>
      </dgm:t>
    </dgm:pt>
    <dgm:pt modelId="{92127141-641F-4A1E-81C8-91C0EFC72C82}" type="sibTrans" cxnId="{27C5D7A8-12A7-4F34-9F50-8AF86DDFE1E1}">
      <dgm:prSet/>
      <dgm:spPr/>
      <dgm:t>
        <a:bodyPr/>
        <a:lstStyle/>
        <a:p>
          <a:endParaRPr lang="en-US"/>
        </a:p>
      </dgm:t>
    </dgm:pt>
    <dgm:pt modelId="{25D9E224-52AB-4EC7-914A-601C2A2248FB}" type="pres">
      <dgm:prSet presAssocID="{A86AE772-EDF0-4F96-A904-1C851AD21F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60C832-C0B2-4C82-90F8-B939ADCA4C53}" type="pres">
      <dgm:prSet presAssocID="{95F29D08-9BDD-48B0-B5C3-263B9525F38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90FF3-DB9C-4A05-B528-461642067D86}" type="pres">
      <dgm:prSet presAssocID="{3DE47C7B-82BF-4934-A27D-25818E95288B}" presName="arrow" presStyleLbl="node1" presStyleIdx="1" presStyleCnt="2" custRadScaleRad="100066" custRadScaleInc="-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FAA40A-3CB6-4F8E-82DF-2FD490F71BD6}" type="presOf" srcId="{A86AE772-EDF0-4F96-A904-1C851AD21F7B}" destId="{25D9E224-52AB-4EC7-914A-601C2A2248FB}" srcOrd="0" destOrd="0" presId="urn:microsoft.com/office/officeart/2005/8/layout/arrow5"/>
    <dgm:cxn modelId="{5F18B02D-86DB-4EBF-93FA-B2330C58689A}" type="presOf" srcId="{95F29D08-9BDD-48B0-B5C3-263B9525F385}" destId="{B960C832-C0B2-4C82-90F8-B939ADCA4C53}" srcOrd="0" destOrd="0" presId="urn:microsoft.com/office/officeart/2005/8/layout/arrow5"/>
    <dgm:cxn modelId="{C25C11B6-D660-4B20-9D75-B5085DF036A1}" srcId="{A86AE772-EDF0-4F96-A904-1C851AD21F7B}" destId="{95F29D08-9BDD-48B0-B5C3-263B9525F385}" srcOrd="0" destOrd="0" parTransId="{246BFB62-ECAB-42F7-B610-1FEBECD69F75}" sibTransId="{FA78C3C7-7A1B-4E96-AAA8-A369A7933E62}"/>
    <dgm:cxn modelId="{27C5D7A8-12A7-4F34-9F50-8AF86DDFE1E1}" srcId="{A86AE772-EDF0-4F96-A904-1C851AD21F7B}" destId="{3DE47C7B-82BF-4934-A27D-25818E95288B}" srcOrd="1" destOrd="0" parTransId="{F80C9CF1-23A6-4E39-8141-E8548E03C3F5}" sibTransId="{92127141-641F-4A1E-81C8-91C0EFC72C82}"/>
    <dgm:cxn modelId="{D0CB2936-3B9C-4999-94F6-9A9A9C2BA8C1}" type="presOf" srcId="{3DE47C7B-82BF-4934-A27D-25818E95288B}" destId="{06290FF3-DB9C-4A05-B528-461642067D86}" srcOrd="0" destOrd="0" presId="urn:microsoft.com/office/officeart/2005/8/layout/arrow5"/>
    <dgm:cxn modelId="{DD84C9E1-6FBD-451A-9DD7-B9769E5A19C5}" type="presParOf" srcId="{25D9E224-52AB-4EC7-914A-601C2A2248FB}" destId="{B960C832-C0B2-4C82-90F8-B939ADCA4C53}" srcOrd="0" destOrd="0" presId="urn:microsoft.com/office/officeart/2005/8/layout/arrow5"/>
    <dgm:cxn modelId="{5425F85E-4A5D-416F-BE69-5243FA88819A}" type="presParOf" srcId="{25D9E224-52AB-4EC7-914A-601C2A2248FB}" destId="{06290FF3-DB9C-4A05-B528-461642067D8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BA6A2C-7F52-4D64-AC80-DF1C573ACB23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E77FAF-4192-4381-BF5B-032376213D56}">
      <dgm:prSet phldrT="[Text]"/>
      <dgm:spPr/>
      <dgm:t>
        <a:bodyPr/>
        <a:lstStyle/>
        <a:p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২।দাম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BCB9CA-8478-414C-8351-9C68A24CED68}" type="parTrans" cxnId="{DC29678A-183B-4916-B9AB-2FC2B4C2A485}">
      <dgm:prSet/>
      <dgm:spPr/>
      <dgm:t>
        <a:bodyPr/>
        <a:lstStyle/>
        <a:p>
          <a:endParaRPr lang="en-US"/>
        </a:p>
      </dgm:t>
    </dgm:pt>
    <dgm:pt modelId="{DD8A5F20-7C3E-47EC-9E23-56BA36DA06E7}" type="sibTrans" cxnId="{DC29678A-183B-4916-B9AB-2FC2B4C2A485}">
      <dgm:prSet/>
      <dgm:spPr/>
      <dgm:t>
        <a:bodyPr/>
        <a:lstStyle/>
        <a:p>
          <a:endParaRPr lang="en-US"/>
        </a:p>
      </dgm:t>
    </dgm:pt>
    <dgm:pt modelId="{A9BAD8C6-A8F7-4762-9A77-78580A7FB066}">
      <dgm:prSet phldrT="[Text]"/>
      <dgm:spPr/>
      <dgm:t>
        <a:bodyPr/>
        <a:lstStyle/>
        <a:p>
          <a:r>
            <a:rPr lang="en-US" b="1" dirty="0" smtClean="0"/>
            <a:t>২।পরিমাণ</a:t>
          </a:r>
          <a:endParaRPr lang="en-US" b="1" dirty="0"/>
        </a:p>
      </dgm:t>
    </dgm:pt>
    <dgm:pt modelId="{0E3F5CF8-B701-47C4-8E99-5F2EBA646971}" type="parTrans" cxnId="{52984885-A99C-4797-9F1F-025BF331DB04}">
      <dgm:prSet/>
      <dgm:spPr/>
      <dgm:t>
        <a:bodyPr/>
        <a:lstStyle/>
        <a:p>
          <a:endParaRPr lang="en-US"/>
        </a:p>
      </dgm:t>
    </dgm:pt>
    <dgm:pt modelId="{392E61F3-256B-4B45-865F-FCF0F9E7E6B6}" type="sibTrans" cxnId="{52984885-A99C-4797-9F1F-025BF331DB04}">
      <dgm:prSet/>
      <dgm:spPr/>
      <dgm:t>
        <a:bodyPr/>
        <a:lstStyle/>
        <a:p>
          <a:endParaRPr lang="en-US"/>
        </a:p>
      </dgm:t>
    </dgm:pt>
    <dgm:pt modelId="{4756EC74-07C4-46AE-9D1C-EF2E8878DDAC}" type="pres">
      <dgm:prSet presAssocID="{CFBA6A2C-7F52-4D64-AC80-DF1C573ACB2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A04ABF-FBE1-4495-82EB-7DBA785C6EF5}" type="pres">
      <dgm:prSet presAssocID="{ECE77FAF-4192-4381-BF5B-032376213D5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FB065-57F8-4C95-A73B-F453479E69DF}" type="pres">
      <dgm:prSet presAssocID="{A9BAD8C6-A8F7-4762-9A77-78580A7FB06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093E8F-61A9-459B-A9A4-CDAF8C46A534}" type="presOf" srcId="{ECE77FAF-4192-4381-BF5B-032376213D56}" destId="{4BA04ABF-FBE1-4495-82EB-7DBA785C6EF5}" srcOrd="0" destOrd="0" presId="urn:microsoft.com/office/officeart/2005/8/layout/arrow1"/>
    <dgm:cxn modelId="{52984885-A99C-4797-9F1F-025BF331DB04}" srcId="{CFBA6A2C-7F52-4D64-AC80-DF1C573ACB23}" destId="{A9BAD8C6-A8F7-4762-9A77-78580A7FB066}" srcOrd="1" destOrd="0" parTransId="{0E3F5CF8-B701-47C4-8E99-5F2EBA646971}" sibTransId="{392E61F3-256B-4B45-865F-FCF0F9E7E6B6}"/>
    <dgm:cxn modelId="{5EE26BBF-3C9C-48CC-B67F-FA25753E2AA4}" type="presOf" srcId="{A9BAD8C6-A8F7-4762-9A77-78580A7FB066}" destId="{15AFB065-57F8-4C95-A73B-F453479E69DF}" srcOrd="0" destOrd="0" presId="urn:microsoft.com/office/officeart/2005/8/layout/arrow1"/>
    <dgm:cxn modelId="{DC29678A-183B-4916-B9AB-2FC2B4C2A485}" srcId="{CFBA6A2C-7F52-4D64-AC80-DF1C573ACB23}" destId="{ECE77FAF-4192-4381-BF5B-032376213D56}" srcOrd="0" destOrd="0" parTransId="{1FBCB9CA-8478-414C-8351-9C68A24CED68}" sibTransId="{DD8A5F20-7C3E-47EC-9E23-56BA36DA06E7}"/>
    <dgm:cxn modelId="{C5B139F1-0EE9-4C62-9FB1-BAF099A0116C}" type="presOf" srcId="{CFBA6A2C-7F52-4D64-AC80-DF1C573ACB23}" destId="{4756EC74-07C4-46AE-9D1C-EF2E8878DDAC}" srcOrd="0" destOrd="0" presId="urn:microsoft.com/office/officeart/2005/8/layout/arrow1"/>
    <dgm:cxn modelId="{7CE550D5-725E-4D9E-ABC2-A5FF0D20E6F4}" type="presParOf" srcId="{4756EC74-07C4-46AE-9D1C-EF2E8878DDAC}" destId="{4BA04ABF-FBE1-4495-82EB-7DBA785C6EF5}" srcOrd="0" destOrd="0" presId="urn:microsoft.com/office/officeart/2005/8/layout/arrow1"/>
    <dgm:cxn modelId="{9965E922-5756-4D93-8A4B-F8D2387EDF5E}" type="presParOf" srcId="{4756EC74-07C4-46AE-9D1C-EF2E8878DDAC}" destId="{15AFB065-57F8-4C95-A73B-F453479E69D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5CE54-F1AD-409D-B1FA-CEF8965BC401}">
      <dsp:nvSpPr>
        <dsp:cNvPr id="0" name=""/>
        <dsp:cNvSpPr/>
      </dsp:nvSpPr>
      <dsp:spPr>
        <a:xfrm>
          <a:off x="150115" y="480766"/>
          <a:ext cx="2161874" cy="1023390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11980-0CDD-4923-B9ED-D4180B554A7F}">
      <dsp:nvSpPr>
        <dsp:cNvPr id="0" name=""/>
        <dsp:cNvSpPr/>
      </dsp:nvSpPr>
      <dsp:spPr>
        <a:xfrm>
          <a:off x="1268694" y="649565"/>
          <a:ext cx="253" cy="80630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786A7-FA95-4848-B578-8FD9A2792489}">
      <dsp:nvSpPr>
        <dsp:cNvPr id="0" name=""/>
        <dsp:cNvSpPr/>
      </dsp:nvSpPr>
      <dsp:spPr>
        <a:xfrm>
          <a:off x="380608" y="618553"/>
          <a:ext cx="824651" cy="86833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১।দাম ২পরিমাণ</a:t>
          </a:r>
          <a:endParaRPr lang="en-US" sz="1300" b="1" kern="1200" dirty="0"/>
        </a:p>
      </dsp:txBody>
      <dsp:txXfrm>
        <a:off x="380608" y="618553"/>
        <a:ext cx="824651" cy="868331"/>
      </dsp:txXfrm>
    </dsp:sp>
    <dsp:sp modelId="{981A5535-C940-4419-B079-31618231E696}">
      <dsp:nvSpPr>
        <dsp:cNvPr id="0" name=""/>
        <dsp:cNvSpPr/>
      </dsp:nvSpPr>
      <dsp:spPr>
        <a:xfrm rot="16200000">
          <a:off x="-361581" y="703252"/>
          <a:ext cx="1116426" cy="317173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বাড়ছে</a:t>
          </a:r>
          <a:endParaRPr lang="en-US" sz="2000" b="1" kern="1200" dirty="0"/>
        </a:p>
      </dsp:txBody>
      <dsp:txXfrm>
        <a:off x="-313646" y="830751"/>
        <a:ext cx="1020555" cy="158047"/>
      </dsp:txXfrm>
    </dsp:sp>
    <dsp:sp modelId="{2AC540CA-CBFA-4799-BF22-8493A5D42BCA}">
      <dsp:nvSpPr>
        <dsp:cNvPr id="0" name=""/>
        <dsp:cNvSpPr/>
      </dsp:nvSpPr>
      <dsp:spPr>
        <a:xfrm rot="5400000">
          <a:off x="1820589" y="1078828"/>
          <a:ext cx="1116426" cy="317173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কমছে</a:t>
          </a:r>
          <a:endParaRPr lang="en-US" sz="2400" b="1" kern="1200" dirty="0" smtClean="0"/>
        </a:p>
      </dsp:txBody>
      <dsp:txXfrm>
        <a:off x="1868525" y="1110456"/>
        <a:ext cx="1020555" cy="158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0C832-C0B2-4C82-90F8-B939ADCA4C53}">
      <dsp:nvSpPr>
        <dsp:cNvPr id="0" name=""/>
        <dsp:cNvSpPr/>
      </dsp:nvSpPr>
      <dsp:spPr>
        <a:xfrm rot="16200000">
          <a:off x="519" y="185092"/>
          <a:ext cx="1118889" cy="111888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১।দাম</a:t>
          </a:r>
          <a:endParaRPr lang="en-US" sz="1500" b="1" kern="1200" dirty="0"/>
        </a:p>
      </dsp:txBody>
      <dsp:txXfrm rot="5400000">
        <a:off x="519" y="464814"/>
        <a:ext cx="923083" cy="559445"/>
      </dsp:txXfrm>
    </dsp:sp>
    <dsp:sp modelId="{06290FF3-DB9C-4A05-B528-461642067D86}">
      <dsp:nvSpPr>
        <dsp:cNvPr id="0" name=""/>
        <dsp:cNvSpPr/>
      </dsp:nvSpPr>
      <dsp:spPr>
        <a:xfrm rot="5400000">
          <a:off x="1193100" y="170418"/>
          <a:ext cx="1118889" cy="111888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পরিমাণ</a:t>
          </a:r>
          <a:endParaRPr lang="en-US" sz="1500" b="1" kern="1200" dirty="0"/>
        </a:p>
      </dsp:txBody>
      <dsp:txXfrm rot="-5400000">
        <a:off x="1388906" y="450140"/>
        <a:ext cx="923083" cy="559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04ABF-FBE1-4495-82EB-7DBA785C6EF5}">
      <dsp:nvSpPr>
        <dsp:cNvPr id="0" name=""/>
        <dsp:cNvSpPr/>
      </dsp:nvSpPr>
      <dsp:spPr>
        <a:xfrm rot="16200000">
          <a:off x="96" y="162437"/>
          <a:ext cx="1100824" cy="1100824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২।দাম</a:t>
          </a:r>
          <a:endParaRPr lang="en-US" sz="1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5400000">
        <a:off x="192740" y="437643"/>
        <a:ext cx="908180" cy="550412"/>
      </dsp:txXfrm>
    </dsp:sp>
    <dsp:sp modelId="{15AFB065-57F8-4C95-A73B-F453479E69DF}">
      <dsp:nvSpPr>
        <dsp:cNvPr id="0" name=""/>
        <dsp:cNvSpPr/>
      </dsp:nvSpPr>
      <dsp:spPr>
        <a:xfrm rot="5400000">
          <a:off x="1211375" y="162437"/>
          <a:ext cx="1100824" cy="1100824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২।পরিমাণ</a:t>
          </a:r>
          <a:endParaRPr lang="en-US" sz="1200" b="1" kern="1200" dirty="0"/>
        </a:p>
      </dsp:txBody>
      <dsp:txXfrm rot="-5400000">
        <a:off x="1211375" y="437643"/>
        <a:ext cx="908180" cy="550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6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537" y="1147004"/>
            <a:ext cx="2502176" cy="1325563"/>
          </a:xfrm>
        </p:spPr>
        <p:txBody>
          <a:bodyPr>
            <a:normAutofit fontScale="90000"/>
          </a:bodyPr>
          <a:lstStyle/>
          <a:p>
            <a:pPr algn="ctr"/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0883"/>
            <a:ext cx="9144000" cy="80088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4976317"/>
            <a:ext cx="39358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7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329" y="2470159"/>
            <a:ext cx="5851548" cy="44596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51638" y="31497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84429" y="2837793"/>
            <a:ext cx="472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দাম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51511" y="4887312"/>
            <a:ext cx="874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1966" y="3799490"/>
            <a:ext cx="437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31021" y="4462399"/>
            <a:ext cx="579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ঘাটতি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15155" y="4954779"/>
            <a:ext cx="472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০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26820" y="4139387"/>
            <a:ext cx="768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ভারসাম্য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17589" y="4046901"/>
            <a:ext cx="2935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উর্ধবগতি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নিম্নগতি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9974" y="977463"/>
            <a:ext cx="5829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18096" y="1825036"/>
            <a:ext cx="168965" cy="1974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4001633" y="4831731"/>
            <a:ext cx="155156" cy="18476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3" grpId="0"/>
      <p:bldP spid="14" grpId="0"/>
      <p:bldP spid="1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952" y="2184448"/>
            <a:ext cx="7021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টমেটো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505" y="4314375"/>
            <a:ext cx="1891230" cy="19397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0035" y="463827"/>
            <a:ext cx="281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8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২।জোগান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৩।দামের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৪।দামের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7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টমেটোর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সমতাস্থলে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676" y="2968901"/>
            <a:ext cx="4040771" cy="29283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573" y="3233403"/>
            <a:ext cx="1900238" cy="1800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00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2567999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93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 smtClean="0"/>
              <a:t>পরিচিতি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41719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সঞ্জয়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মিত্র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err="1" smtClean="0"/>
              <a:t>সহকারী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শিক্ষক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err="1" smtClean="0"/>
              <a:t>গুমাইল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উচ্চ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বিদ্যালয়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err="1" smtClean="0"/>
              <a:t>সাভার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ঢাকা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0507" y="1838877"/>
            <a:ext cx="27258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শ্রেণি-9ম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বিষয়-অর্থনীতি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smtClean="0"/>
              <a:t>সময়-৪০ </a:t>
            </a:r>
            <a:r>
              <a:rPr lang="en-US" sz="3200" b="1" dirty="0" err="1" smtClean="0"/>
              <a:t>মিনিট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9004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809" y="1423273"/>
            <a:ext cx="3578087" cy="4280452"/>
          </a:xfrm>
        </p:spPr>
      </p:pic>
      <p:sp>
        <p:nvSpPr>
          <p:cNvPr id="7" name="Curved Right Arrow 6"/>
          <p:cNvSpPr/>
          <p:nvPr/>
        </p:nvSpPr>
        <p:spPr>
          <a:xfrm rot="18306348">
            <a:off x="3296130" y="4140400"/>
            <a:ext cx="544757" cy="11392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3902446">
            <a:off x="5032547" y="4253120"/>
            <a:ext cx="487655" cy="114613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69464" y="4456852"/>
            <a:ext cx="631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endParaRPr lang="en-US" b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095642" y="4180638"/>
            <a:ext cx="705678" cy="9217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20760670">
            <a:off x="2769803" y="2919149"/>
            <a:ext cx="1110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615029">
            <a:off x="5044692" y="2645463"/>
            <a:ext cx="8898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জোগান</a:t>
            </a:r>
            <a:endParaRPr lang="en-US" sz="2800" b="1" dirty="0"/>
          </a:p>
        </p:txBody>
      </p:sp>
      <p:sp>
        <p:nvSpPr>
          <p:cNvPr id="13" name="Smiley Face 12"/>
          <p:cNvSpPr/>
          <p:nvPr/>
        </p:nvSpPr>
        <p:spPr>
          <a:xfrm>
            <a:off x="4263888" y="1537252"/>
            <a:ext cx="248477" cy="583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298" y="1494885"/>
            <a:ext cx="1135775" cy="148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1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0" indent="0">
              <a:buNone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২।চাহিদার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৩।অর্থনীতিতে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৪।জোগানের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৫।ভারসাম্য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331" y="1690688"/>
            <a:ext cx="1478018" cy="209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91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42827">
            <a:off x="6334075" y="1435659"/>
            <a:ext cx="2787790" cy="152354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1918252" y="123457"/>
            <a:ext cx="4609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2788">
            <a:off x="1893599" y="1092325"/>
            <a:ext cx="4308749" cy="551558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32" y="3778497"/>
            <a:ext cx="1466586" cy="269645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62" y="1083788"/>
            <a:ext cx="1391307" cy="23215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62" y="3850115"/>
            <a:ext cx="1353617" cy="24265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255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1113" y="661013"/>
            <a:ext cx="5874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ক্রেতার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বিক্রেতার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endParaRPr lang="en-US" sz="3200" dirty="0"/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4306631" y="1633845"/>
            <a:ext cx="4581939" cy="29817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22572" y="890321"/>
            <a:ext cx="3796748" cy="40949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50504" y="5237934"/>
            <a:ext cx="6202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দাম</a:t>
            </a:r>
            <a:r>
              <a:rPr lang="en-US" b="1" dirty="0" smtClean="0"/>
              <a:t> ১০ </a:t>
            </a:r>
            <a:r>
              <a:rPr lang="en-US" b="1" dirty="0" err="1" smtClean="0"/>
              <a:t>টাকা</a:t>
            </a:r>
            <a:r>
              <a:rPr lang="en-US" b="1" dirty="0" smtClean="0"/>
              <a:t>                         </a:t>
            </a:r>
            <a:r>
              <a:rPr lang="en-US" b="1" dirty="0" err="1" smtClean="0"/>
              <a:t>চাহিদার</a:t>
            </a:r>
            <a:r>
              <a:rPr lang="en-US" b="1" dirty="0" smtClean="0"/>
              <a:t> </a:t>
            </a:r>
            <a:r>
              <a:rPr lang="en-US" b="1" dirty="0" err="1" smtClean="0"/>
              <a:t>পরিমাণ</a:t>
            </a:r>
            <a:r>
              <a:rPr lang="en-US" b="1" dirty="0" smtClean="0"/>
              <a:t> ১০টাকা                                    </a:t>
            </a:r>
            <a:r>
              <a:rPr lang="en-US" b="1" dirty="0" err="1" smtClean="0"/>
              <a:t>জোগানের</a:t>
            </a:r>
            <a:r>
              <a:rPr lang="en-US" b="1" dirty="0" smtClean="0"/>
              <a:t> </a:t>
            </a:r>
            <a:r>
              <a:rPr lang="en-US" b="1" dirty="0" err="1" smtClean="0"/>
              <a:t>পরিমাণ</a:t>
            </a:r>
            <a:r>
              <a:rPr lang="en-US" b="1" dirty="0" smtClean="0"/>
              <a:t> ১০একক</a:t>
            </a:r>
            <a:endParaRPr lang="en-US" b="1" dirty="0"/>
          </a:p>
        </p:txBody>
      </p:sp>
      <p:sp>
        <p:nvSpPr>
          <p:cNvPr id="10" name="Right Arrow 9"/>
          <p:cNvSpPr/>
          <p:nvPr/>
        </p:nvSpPr>
        <p:spPr>
          <a:xfrm>
            <a:off x="2504660" y="5265559"/>
            <a:ext cx="733806" cy="314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836232" y="5261589"/>
            <a:ext cx="733806" cy="31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1987581" y="1101003"/>
            <a:ext cx="1123293" cy="90082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দাম-১০টাকা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166720" y="1356631"/>
            <a:ext cx="1170431" cy="7635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দাম-৫ </a:t>
            </a:r>
            <a:r>
              <a:rPr lang="en-US" dirty="0" err="1" smtClean="0"/>
              <a:t>টাকা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7782659" y="1339932"/>
            <a:ext cx="1184445" cy="7868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দাম-১৫ </a:t>
            </a:r>
            <a:r>
              <a:rPr lang="en-US" dirty="0" err="1" smtClean="0"/>
              <a:t>টাকা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32643" y="1379040"/>
            <a:ext cx="2692987" cy="3789599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5246" y="4319753"/>
            <a:ext cx="736013" cy="82209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46" y="2222844"/>
            <a:ext cx="1909696" cy="1646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699" y="2247630"/>
            <a:ext cx="1939940" cy="15490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349" y="2247631"/>
            <a:ext cx="1964531" cy="162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2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9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3622" y="490331"/>
            <a:ext cx="6089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নির্দিস্ট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366282"/>
              </p:ext>
            </p:extLst>
          </p:nvPr>
        </p:nvGraphicFramePr>
        <p:xfrm>
          <a:off x="830951" y="2382833"/>
          <a:ext cx="196463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318"/>
                <a:gridCol w="9823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দাম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পরিমাণ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792056"/>
              </p:ext>
            </p:extLst>
          </p:nvPr>
        </p:nvGraphicFramePr>
        <p:xfrm>
          <a:off x="6288776" y="2372811"/>
          <a:ext cx="196463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318"/>
                <a:gridCol w="9823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দাম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পরিমাণ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49891" y="1808757"/>
            <a:ext cx="2047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3183" y="2120348"/>
            <a:ext cx="3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26527" y="1827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75744" y="1924587"/>
            <a:ext cx="1790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জোগানের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পরিমাণ</a:t>
            </a:r>
            <a:endParaRPr lang="en-US" sz="2800" b="1" dirty="0"/>
          </a:p>
        </p:txBody>
      </p:sp>
      <p:sp>
        <p:nvSpPr>
          <p:cNvPr id="25" name="Oval Callout 24"/>
          <p:cNvSpPr/>
          <p:nvPr/>
        </p:nvSpPr>
        <p:spPr>
          <a:xfrm rot="17408531">
            <a:off x="1701691" y="4015630"/>
            <a:ext cx="987644" cy="10587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কেজি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Oval Callout 27"/>
          <p:cNvSpPr/>
          <p:nvPr/>
        </p:nvSpPr>
        <p:spPr>
          <a:xfrm rot="3442813">
            <a:off x="6348935" y="4010468"/>
            <a:ext cx="955183" cy="113539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কেজি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Equal 31"/>
          <p:cNvSpPr/>
          <p:nvPr/>
        </p:nvSpPr>
        <p:spPr>
          <a:xfrm>
            <a:off x="3364794" y="2716221"/>
            <a:ext cx="2354775" cy="616034"/>
          </a:xfrm>
          <a:prstGeom prst="mathEqual">
            <a:avLst>
              <a:gd name="adj1" fmla="val 23520"/>
              <a:gd name="adj2" fmla="val 478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677" y="3994318"/>
            <a:ext cx="3493190" cy="283030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857914" y="5392667"/>
            <a:ext cx="640576" cy="70236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767921" y="5647145"/>
            <a:ext cx="2098010" cy="138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5010439" y="5251235"/>
            <a:ext cx="2334185" cy="1362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773622" y="5104290"/>
            <a:ext cx="1438934" cy="17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43642" y="5057730"/>
            <a:ext cx="838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2448" y="4982953"/>
            <a:ext cx="833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বিক্রেতা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49891" y="5460611"/>
            <a:ext cx="1181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নির্দিষ্ট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পণ্য</a:t>
            </a:r>
            <a:endParaRPr lang="en-US" sz="2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646" y="5332575"/>
            <a:ext cx="601879" cy="7689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291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2" grpId="0"/>
      <p:bldP spid="25" grpId="0" animBg="1"/>
      <p:bldP spid="28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9225" y="204494"/>
            <a:ext cx="4878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64" y="648533"/>
            <a:ext cx="5851548" cy="53537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22104" y="752101"/>
            <a:ext cx="628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দাম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79406" y="4041913"/>
            <a:ext cx="768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পরিমাণ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32852" y="2078862"/>
            <a:ext cx="626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ভারসাম্য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812774" y="4241968"/>
            <a:ext cx="21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3688" y="2579172"/>
            <a:ext cx="36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১০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2425" y="4349666"/>
            <a:ext cx="36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১০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109174" y="1789044"/>
            <a:ext cx="2138687" cy="1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47860" y="1789044"/>
            <a:ext cx="0" cy="2452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109174" y="3370368"/>
            <a:ext cx="2238079" cy="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199282" y="1802296"/>
            <a:ext cx="28931" cy="234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09063" y="1767787"/>
            <a:ext cx="36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১৫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663688" y="3140765"/>
            <a:ext cx="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৫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05470" y="4349666"/>
            <a:ext cx="42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৫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99642" y="4345163"/>
            <a:ext cx="40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১৫</a:t>
            </a:r>
            <a:endParaRPr lang="en-US" b="1" dirty="0"/>
          </a:p>
        </p:txBody>
      </p:sp>
      <p:sp>
        <p:nvSpPr>
          <p:cNvPr id="2" name="Oval 1"/>
          <p:cNvSpPr/>
          <p:nvPr/>
        </p:nvSpPr>
        <p:spPr>
          <a:xfrm>
            <a:off x="4591878" y="4041913"/>
            <a:ext cx="165296" cy="2183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04306" y="2518373"/>
            <a:ext cx="145010" cy="300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6" grpId="0"/>
      <p:bldP spid="17" grpId="0"/>
      <p:bldP spid="18" grpId="0"/>
      <p:bldP spid="32" grpId="0"/>
      <p:bldP spid="33" grpId="0"/>
      <p:bldP spid="34" grpId="0"/>
      <p:bldP spid="34" grpId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997" y="326612"/>
            <a:ext cx="49597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চাহিদা</a:t>
            </a:r>
            <a:r>
              <a:rPr lang="en-US" sz="4000" b="1" dirty="0" smtClean="0"/>
              <a:t> ও </a:t>
            </a:r>
            <a:r>
              <a:rPr lang="en-US" sz="4000" b="1" dirty="0" err="1" smtClean="0"/>
              <a:t>জোগানের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ভারসাম্য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বিশ্লেষণ</a:t>
            </a:r>
            <a:endParaRPr lang="en-US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259" y="2121608"/>
            <a:ext cx="3248310" cy="39313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21780" y="2792493"/>
            <a:ext cx="3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78496" y="1372374"/>
            <a:ext cx="1769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44569" y="5552660"/>
            <a:ext cx="124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621593">
            <a:off x="4247307" y="2571341"/>
            <a:ext cx="1414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340827">
            <a:off x="4404522" y="4581569"/>
            <a:ext cx="110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চাহিদা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রেখা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85392" y="4002157"/>
            <a:ext cx="174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3348" y="5706548"/>
            <a:ext cx="506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5918" y="5552659"/>
            <a:ext cx="246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endParaRPr lang="en-US" sz="28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189879" y="3658099"/>
            <a:ext cx="25306" cy="2156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30957" y="3658098"/>
            <a:ext cx="1757270" cy="27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30957" y="4772977"/>
            <a:ext cx="1778328" cy="91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88227" y="3733633"/>
            <a:ext cx="0" cy="2080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048757" y="4542144"/>
            <a:ext cx="88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p1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929239" y="3350627"/>
            <a:ext cx="1123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p2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883179" y="586610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M1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911148" y="5828863"/>
            <a:ext cx="954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M2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663348" y="3812291"/>
            <a:ext cx="2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252026" y="3671781"/>
            <a:ext cx="1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ভারসাম্য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20166" y="473618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৫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00479" y="4232199"/>
            <a:ext cx="387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১০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78270" y="3670888"/>
            <a:ext cx="516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১৫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78733" y="5335357"/>
            <a:ext cx="248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৫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2355" y="5335357"/>
            <a:ext cx="372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১০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09285" y="5381522"/>
            <a:ext cx="332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১৫</a:t>
            </a:r>
            <a:endParaRPr lang="en-US" sz="2000" b="1" dirty="0"/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429080913"/>
              </p:ext>
            </p:extLst>
          </p:nvPr>
        </p:nvGraphicFramePr>
        <p:xfrm>
          <a:off x="6365765" y="466973"/>
          <a:ext cx="2537389" cy="2105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597157" y="2747211"/>
            <a:ext cx="1861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চাহিদা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বিধি</a:t>
            </a:r>
            <a:endParaRPr lang="en-US" sz="2800" b="1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060685901"/>
              </p:ext>
            </p:extLst>
          </p:nvPr>
        </p:nvGraphicFramePr>
        <p:xfrm>
          <a:off x="6734101" y="3342769"/>
          <a:ext cx="2312297" cy="1489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3111287835"/>
              </p:ext>
            </p:extLst>
          </p:nvPr>
        </p:nvGraphicFramePr>
        <p:xfrm>
          <a:off x="6715363" y="4935512"/>
          <a:ext cx="2312297" cy="142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221724" y="6396336"/>
            <a:ext cx="1236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জোগান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বিধি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634459" y="1035419"/>
            <a:ext cx="1128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১।পরিমাণ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২।দা</a:t>
            </a:r>
            <a:r>
              <a:rPr lang="en-US" sz="2400" b="1" dirty="0"/>
              <a:t>ম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2190835" y="2751160"/>
            <a:ext cx="60366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জোগানের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229315" y="5593930"/>
            <a:ext cx="304146" cy="17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040576" y="5600681"/>
            <a:ext cx="304146" cy="17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499135" y="4716436"/>
            <a:ext cx="304146" cy="1290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499135" y="3611435"/>
            <a:ext cx="304146" cy="202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519013" y="4108325"/>
            <a:ext cx="304146" cy="17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608829" y="4154578"/>
            <a:ext cx="304146" cy="17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630848" y="5590803"/>
            <a:ext cx="304146" cy="17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3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10" grpId="0"/>
      <p:bldP spid="9" grpId="0"/>
      <p:bldP spid="14" grpId="0"/>
      <p:bldP spid="15" grpId="0"/>
      <p:bldP spid="46" grpId="0"/>
      <p:bldP spid="47" grpId="0"/>
      <p:bldP spid="48" grpId="0"/>
      <p:bldP spid="49" grpId="0"/>
      <p:bldP spid="50" grpId="0"/>
      <p:bldP spid="51" grpId="0"/>
      <p:bldP spid="6" grpId="0"/>
      <p:bldP spid="8" grpId="0"/>
      <p:bldP spid="11" grpId="0"/>
      <p:bldP spid="13" grpId="0"/>
      <p:bldP spid="13" grpId="1"/>
      <p:bldP spid="16" grpId="0"/>
      <p:bldP spid="18" grpId="0"/>
      <p:bldGraphic spid="23" grpId="0">
        <p:bldAsOne/>
      </p:bldGraphic>
      <p:bldP spid="24" grpId="0"/>
      <p:bldGraphic spid="25" grpId="0">
        <p:bldAsOne/>
      </p:bldGraphic>
      <p:bldGraphic spid="27" grpId="0">
        <p:bldAsOne/>
      </p:bldGraphic>
      <p:bldP spid="33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312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পরিচিতি</vt:lpstr>
      <vt:lpstr>বাজার ভারসাম্য 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GOMAIL HIGH SCHOOL</dc:creator>
  <cp:lastModifiedBy>ismail - [2010]</cp:lastModifiedBy>
  <cp:revision>2</cp:revision>
  <dcterms:created xsi:type="dcterms:W3CDTF">2006-08-16T00:00:00Z</dcterms:created>
  <dcterms:modified xsi:type="dcterms:W3CDTF">2020-02-04T16:01:30Z</dcterms:modified>
</cp:coreProperties>
</file>