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63" r:id="rId7"/>
    <p:sldId id="270" r:id="rId8"/>
    <p:sldId id="264" r:id="rId9"/>
    <p:sldId id="265" r:id="rId10"/>
    <p:sldId id="266" r:id="rId11"/>
    <p:sldId id="268" r:id="rId12"/>
    <p:sldId id="269" r:id="rId13"/>
    <p:sldId id="261" r:id="rId14"/>
    <p:sldId id="271" r:id="rId15"/>
    <p:sldId id="273" r:id="rId16"/>
    <p:sldId id="274" r:id="rId17"/>
    <p:sldId id="272" r:id="rId18"/>
    <p:sldId id="275" r:id="rId19"/>
    <p:sldId id="276" r:id="rId20"/>
    <p:sldId id="277" r:id="rId21"/>
    <p:sldId id="278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896FF-0E7F-4A06-B760-37840D750AE8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94505-2373-49A4-B219-85F0F1159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583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94505-2373-49A4-B219-85F0F1159C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886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294" y="103674"/>
            <a:ext cx="5770306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অভিনন্দন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0" y="76200"/>
            <a:ext cx="3276600" cy="6582335"/>
            <a:chOff x="1447800" y="990600"/>
            <a:chExt cx="3276600" cy="5181600"/>
          </a:xfrm>
        </p:grpSpPr>
        <p:sp>
          <p:nvSpPr>
            <p:cNvPr id="4" name="Rectangle 3"/>
            <p:cNvSpPr/>
            <p:nvPr/>
          </p:nvSpPr>
          <p:spPr>
            <a:xfrm>
              <a:off x="1828800" y="1143000"/>
              <a:ext cx="152400" cy="4419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47800" y="5562600"/>
              <a:ext cx="914400" cy="609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28800" y="990600"/>
              <a:ext cx="152400" cy="152400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Punched Tape 6"/>
            <p:cNvSpPr/>
            <p:nvPr/>
          </p:nvSpPr>
          <p:spPr>
            <a:xfrm>
              <a:off x="1981200" y="990600"/>
              <a:ext cx="2743200" cy="2057400"/>
            </a:xfrm>
            <a:prstGeom prst="flowChartPunchedTap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19400" y="1600200"/>
              <a:ext cx="10668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desh_bangla.club.peperonity.com.jpg_480_480_0_64000_0_1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286" y="2438400"/>
            <a:ext cx="5259114" cy="43065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75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fiq.salam,jabbar.jpg"/>
          <p:cNvPicPr>
            <a:picLocks noChangeAspect="1"/>
          </p:cNvPicPr>
          <p:nvPr/>
        </p:nvPicPr>
        <p:blipFill>
          <a:blip r:embed="rId2"/>
          <a:srcRect l="31442" r="35158" b="31833"/>
          <a:stretch>
            <a:fillRect/>
          </a:stretch>
        </p:blipFill>
        <p:spPr>
          <a:xfrm>
            <a:off x="2286000" y="762000"/>
            <a:ext cx="4495800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505200" y="4419600"/>
            <a:ext cx="2362200" cy="76944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শফিক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4953000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জব্বার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Ujjwal\image\jabb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0"/>
            <a:ext cx="5057776" cy="4243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jjwal\image\rafi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90600"/>
            <a:ext cx="4722626" cy="3962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49530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রফিক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_45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38200"/>
            <a:ext cx="4243010" cy="4953000"/>
          </a:xfrm>
          <a:prstGeom prst="rect">
            <a:avLst/>
          </a:prstGeom>
        </p:spPr>
      </p:pic>
      <p:pic>
        <p:nvPicPr>
          <p:cNvPr id="6146" name="Picture 2" descr="D:\Ujjwal\image\Mosaic-with-the-new-flag-Bangladesh-Liberation-W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4343400" cy="4886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92963427_ekus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0104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Mollahat\IMG_8475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33553"/>
            <a:ext cx="8458200" cy="6172200"/>
          </a:xfrm>
          <a:prstGeom prst="rect">
            <a:avLst/>
          </a:prstGeom>
          <a:noFill/>
        </p:spPr>
      </p:pic>
      <p:pic>
        <p:nvPicPr>
          <p:cNvPr id="3" name="Picture 2" descr="0ba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2479128" cy="1347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TMPAX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974" y="457200"/>
            <a:ext cx="7983426" cy="6010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600200" y="381000"/>
            <a:ext cx="6172200" cy="1600200"/>
          </a:xfrm>
          <a:prstGeom prst="flowChartPredefined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আদর্শপাঠ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286000"/>
            <a:ext cx="5105400" cy="423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696200" cy="6019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শব্দগুলোর অর্থ জেনে নিই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133600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মুগ্ধ – বিমোহিত।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সমুদ্দুর – সাগর।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বাহার – সৌন্দর্য।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676400"/>
            <a:ext cx="5181600" cy="14465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8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8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1447800"/>
            <a:ext cx="52578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উজ্জ্বল কুমার দাম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কাহারডাংগা সরকারী প্রাথমিক বিদ্যালয়,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ফকিরহাট, বাগেরহাট</a:t>
            </a:r>
            <a:r>
              <a:rPr lang="bn-BD" sz="3600" dirty="0" smtClean="0"/>
              <a:t>। </a:t>
            </a:r>
            <a:endParaRPr lang="en-US" sz="3600" dirty="0"/>
          </a:p>
        </p:txBody>
      </p:sp>
      <p:pic>
        <p:nvPicPr>
          <p:cNvPr id="4" name="Picture 2" descr="D:\Ujjwal\personal\ujjw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742" y="1447800"/>
            <a:ext cx="2670058" cy="3562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65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590800" y="228600"/>
            <a:ext cx="3429000" cy="1676400"/>
          </a:xfrm>
          <a:prstGeom prst="horizontalScroll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914400" y="1981200"/>
            <a:ext cx="7010400" cy="45720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 দলঃ ৩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 ভাষা শহিদের নাম লিখবে।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 দলঃ কবিতায় কোন মাসের কথা বলা হয়েছে তা লিখবে।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 দলঃ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কবিতায় কোন পাখির নাম আছে তা লিখবে।</a:t>
            </a: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2819400" y="838200"/>
            <a:ext cx="4191000" cy="1371600"/>
          </a:xfrm>
          <a:prstGeom prst="flowChartInternal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066800"/>
            <a:ext cx="35052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838200" y="3124200"/>
            <a:ext cx="7772400" cy="198120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10000"/>
            <a:ext cx="7772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একুশে ফেব্রুয়ারি সম্বন্ধে একটি অনুচ্ছেদ রচনা করবে।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igold_AAS_1979_Queen_Soph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0"/>
            <a:ext cx="8077200" cy="4152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534400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371600"/>
            <a:ext cx="8305800" cy="3170099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accent6">
                <a:lumMod val="50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133600"/>
            <a:ext cx="777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শুদ্ধ উচ্চারণে কবিতাংশটুকু পড়তে পারবে।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ছন্দ ও তাল ঠিক রেখে কবিতাংশটুকু বলতে পারবে।</a:t>
            </a:r>
          </a:p>
          <a:p>
            <a:endParaRPr lang="bn-BD" sz="3200" dirty="0"/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শিক্ষার্থীরা যুক্তবর্ণ ভেঙ্গে লিখতে পারবে।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07373" y="2514600"/>
            <a:ext cx="838200" cy="18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" y="4419600"/>
            <a:ext cx="838200" cy="18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" y="3505200"/>
            <a:ext cx="838200" cy="189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81000"/>
            <a:ext cx="678872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019.jpg"/>
          <p:cNvPicPr>
            <a:picLocks noChangeAspect="1"/>
          </p:cNvPicPr>
          <p:nvPr/>
        </p:nvPicPr>
        <p:blipFill>
          <a:blip r:embed="rId2" cstate="print"/>
          <a:srcRect r="11304"/>
          <a:stretch>
            <a:fillRect/>
          </a:stretch>
        </p:blipFill>
        <p:spPr>
          <a:xfrm>
            <a:off x="381000" y="228600"/>
            <a:ext cx="8353197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1066800"/>
            <a:ext cx="313098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শিরোনামঃ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CA193Q6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5105400" cy="48262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3657600"/>
            <a:ext cx="3200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শহিদদের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jjwal\image\IMAG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29986"/>
            <a:ext cx="7219950" cy="612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s.somewhereinblog.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09600"/>
            <a:ext cx="5714999" cy="571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us_1297332992_1-5._Shaheed_Bork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400"/>
            <a:ext cx="5562600" cy="48306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5562600"/>
            <a:ext cx="2133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বরকত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145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133</Words>
  <Application>Microsoft Office PowerPoint</Application>
  <PresentationFormat>On-screen Show (4:3)</PresentationFormat>
  <Paragraphs>37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KAHARDANGA</cp:lastModifiedBy>
  <cp:revision>54</cp:revision>
  <dcterms:created xsi:type="dcterms:W3CDTF">2006-08-16T00:00:00Z</dcterms:created>
  <dcterms:modified xsi:type="dcterms:W3CDTF">2020-02-04T07:01:06Z</dcterms:modified>
</cp:coreProperties>
</file>