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  <p:sldMasterId id="2147483787" r:id="rId3"/>
    <p:sldMasterId id="2147483805" r:id="rId4"/>
    <p:sldMasterId id="2147483822" r:id="rId5"/>
  </p:sldMasterIdLst>
  <p:notesMasterIdLst>
    <p:notesMasterId r:id="rId19"/>
  </p:notesMasterIdLst>
  <p:sldIdLst>
    <p:sldId id="269" r:id="rId6"/>
    <p:sldId id="279" r:id="rId7"/>
    <p:sldId id="260" r:id="rId8"/>
    <p:sldId id="262" r:id="rId9"/>
    <p:sldId id="258" r:id="rId10"/>
    <p:sldId id="285" r:id="rId11"/>
    <p:sldId id="284" r:id="rId12"/>
    <p:sldId id="281" r:id="rId13"/>
    <p:sldId id="282" r:id="rId14"/>
    <p:sldId id="275" r:id="rId15"/>
    <p:sldId id="276" r:id="rId16"/>
    <p:sldId id="277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89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38" d="100"/>
          <a:sy n="38" d="100"/>
        </p:scale>
        <p:origin x="-1200" y="-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2CA7-4083-44A4-BD30-955957DF99C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1B04-05CB-44C0-B634-6144C6A9D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12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39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57365"/>
            <a:ext cx="103632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0389" y="3357562"/>
            <a:ext cx="85344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32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82919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57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15475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4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4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90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5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80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78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53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8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82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63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9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56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4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40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97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455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540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49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84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41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86113"/>
            <a:ext cx="103632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85927"/>
            <a:ext cx="103632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8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425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32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83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91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57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09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937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218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516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851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27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66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45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11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30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26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4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46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8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51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27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17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20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51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421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17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29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4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28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49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24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60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28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36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0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33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60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60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10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92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4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73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61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7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15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0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28" y="285728"/>
            <a:ext cx="6808073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6219"/>
            <a:ext cx="6815667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5730"/>
            <a:ext cx="4011084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56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9" y="615868"/>
            <a:ext cx="1238259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464" y="612778"/>
            <a:ext cx="9144064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464" y="5500702"/>
            <a:ext cx="9144064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88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12192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2190723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723" y="6570000"/>
            <a:ext cx="5619789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37" y="6570000"/>
            <a:ext cx="761963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7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085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2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5B7B99-2FC3-4EEA-BE5F-239690850B2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7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8580" y="431114"/>
            <a:ext cx="11540494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ar-SA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1804" y="522514"/>
            <a:ext cx="1078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9600" dirty="0" smtClean="0"/>
              <a:t>اهلا سهلا</a:t>
            </a:r>
            <a:r>
              <a:rPr lang="en-US" sz="9600" dirty="0" smtClean="0"/>
              <a:t>=</a:t>
            </a: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9600" dirty="0" err="1" smtClean="0"/>
              <a:t>-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9600" dirty="0" smtClean="0"/>
              <a:t> </a:t>
            </a:r>
            <a:endParaRPr lang="en-US" sz="9600" dirty="0"/>
          </a:p>
        </p:txBody>
      </p:sp>
      <p:pic>
        <p:nvPicPr>
          <p:cNvPr id="16" name="Picture 15" descr="571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951" y="2687216"/>
            <a:ext cx="2618792" cy="3694923"/>
          </a:xfrm>
          <a:prstGeom prst="rect">
            <a:avLst/>
          </a:prstGeom>
        </p:spPr>
      </p:pic>
      <p:pic>
        <p:nvPicPr>
          <p:cNvPr id="17" name="Picture 16" descr="SHARIF 01911151853 MAGURA   s+k (1093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0136"/>
            <a:ext cx="3041780" cy="3853970"/>
          </a:xfrm>
          <a:prstGeom prst="rect">
            <a:avLst/>
          </a:prstGeom>
        </p:spPr>
      </p:pic>
      <p:pic>
        <p:nvPicPr>
          <p:cNvPr id="10" name="Picture 9" descr="yefbVzqEwp9Xdp79QRTQmucKmScGCf87B76J2Ej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698" y="2202024"/>
            <a:ext cx="5654351" cy="42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27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200" y="1105628"/>
            <a:ext cx="9988890" cy="723171"/>
          </a:xfrm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عمل الحزب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5976" y="3060623"/>
            <a:ext cx="9144000" cy="14642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1= الطالب: اكتب خلق الله نعما خمسا-                  </a:t>
            </a:r>
            <a:endParaRPr lang="ar-S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2-الطالبة: مرادفة خمسا: سكن- يوم- قول- نسل-خلق  </a:t>
            </a:r>
          </a:p>
        </p:txBody>
      </p:sp>
    </p:spTree>
    <p:extLst>
      <p:ext uri="{BB962C8B-B14F-4D97-AF65-F5344CB8AC3E}">
        <p14:creationId xmlns:p14="http://schemas.microsoft.com/office/powerpoint/2010/main" xmlns="" val="320433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46222"/>
            <a:ext cx="11476653" cy="402496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r-SA" sz="6000" dirty="0" smtClean="0">
                <a:latin typeface="NikoshBAN" pitchFamily="2" charset="0"/>
                <a:cs typeface="NikoshBAN" pitchFamily="2" charset="0"/>
              </a:rPr>
              <a:t>-1-في كم يوما خلق الله العالم ؟ </a:t>
            </a:r>
          </a:p>
          <a:p>
            <a:pPr algn="just"/>
            <a:r>
              <a:rPr lang="ar-SA" sz="6000" dirty="0" smtClean="0">
                <a:latin typeface="NikoshBAN" pitchFamily="2" charset="0"/>
                <a:cs typeface="NikoshBAN" pitchFamily="2" charset="0"/>
              </a:rPr>
              <a:t>2-متي خلق الله الارض؟       </a:t>
            </a:r>
          </a:p>
          <a:p>
            <a:pPr algn="just"/>
            <a:r>
              <a:rPr lang="ar-SA" sz="6000" dirty="0" smtClean="0">
                <a:latin typeface="NikoshBAN" pitchFamily="2" charset="0"/>
                <a:cs typeface="NikoshBAN" pitchFamily="2" charset="0"/>
              </a:rPr>
              <a:t>3- في اي يوم خلق الله الجبال ؟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6369" y="659111"/>
            <a:ext cx="142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3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333" y="0"/>
            <a:ext cx="6359189" cy="5714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322" y="1726372"/>
            <a:ext cx="3161695" cy="74250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منزل البيت </a:t>
            </a:r>
            <a:endParaRPr lang="en-US" sz="44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0" y="5901617"/>
            <a:ext cx="8229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كم نعمة من الله – </a:t>
            </a:r>
          </a:p>
          <a:p>
            <a:pPr algn="ctr"/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13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4" y="391886"/>
            <a:ext cx="5337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dirty="0" smtClean="0">
                <a:latin typeface="Sakkal Majalla" pitchFamily="2" charset="-78"/>
                <a:cs typeface="Sakkal Majalla" pitchFamily="2" charset="-78"/>
              </a:rPr>
              <a:t>شكرا لكم</a:t>
            </a:r>
            <a:r>
              <a:rPr lang="en-US" sz="6600" dirty="0" smtClean="0"/>
              <a:t>=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6600" dirty="0" smtClean="0"/>
              <a:t> </a:t>
            </a:r>
            <a:endParaRPr lang="en-US" sz="6600" dirty="0"/>
          </a:p>
        </p:txBody>
      </p:sp>
      <p:pic>
        <p:nvPicPr>
          <p:cNvPr id="4" name="Picture 3" descr="yefbVzqEwp9Xdp79QRTQmucKmScGCf87B76J2Ej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314575"/>
            <a:ext cx="454342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932" y="279918"/>
            <a:ext cx="3492690" cy="11918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 تعريف المدرس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500" y="1818260"/>
            <a:ext cx="4210908" cy="4554601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محمد انوار الاسلام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আনারুল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)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ঝিকরগাছা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anarulislambc75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: 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01719-914916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0130" y="262521"/>
            <a:ext cx="3449954" cy="11918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 تعريف الدرس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85156" y="1858213"/>
            <a:ext cx="4210335" cy="4554602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SA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السادس          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6ষ্ঠ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خلق السموات والارض</a:t>
            </a:r>
            <a:r>
              <a:rPr lang="ar-SA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পাঠ-৭: 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০1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2020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185" y="1635370"/>
            <a:ext cx="1746737" cy="1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76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0" y="330444"/>
            <a:ext cx="3853544" cy="7407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27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ফেরেস্তা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الملاءكة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5887" y="5850224"/>
            <a:ext cx="265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الماء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1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71" y="3876675"/>
            <a:ext cx="2466975" cy="2042861"/>
          </a:xfrm>
          <a:prstGeom prst="rect">
            <a:avLst/>
          </a:prstGeom>
        </p:spPr>
      </p:pic>
      <p:pic>
        <p:nvPicPr>
          <p:cNvPr id="15" name="Picture 14" descr="2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189" y="-1"/>
            <a:ext cx="2975811" cy="2767263"/>
          </a:xfrm>
          <a:prstGeom prst="rect">
            <a:avLst/>
          </a:prstGeom>
        </p:spPr>
      </p:pic>
      <p:pic>
        <p:nvPicPr>
          <p:cNvPr id="18" name="Picture 17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884" y="3681664"/>
            <a:ext cx="2711116" cy="2117558"/>
          </a:xfrm>
          <a:prstGeom prst="rect">
            <a:avLst/>
          </a:prstGeom>
        </p:spPr>
      </p:pic>
      <p:pic>
        <p:nvPicPr>
          <p:cNvPr id="11" name="Picture 10" descr="3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01320" cy="2622884"/>
          </a:xfrm>
          <a:prstGeom prst="rect">
            <a:avLst/>
          </a:prstGeom>
        </p:spPr>
      </p:pic>
      <p:pic>
        <p:nvPicPr>
          <p:cNvPr id="12" name="Picture 11" descr="7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01979"/>
            <a:ext cx="2959768" cy="2388625"/>
          </a:xfrm>
          <a:prstGeom prst="rect">
            <a:avLst/>
          </a:prstGeom>
        </p:spPr>
      </p:pic>
      <p:pic>
        <p:nvPicPr>
          <p:cNvPr id="13" name="Picture 12" descr="8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963366"/>
            <a:ext cx="2843175" cy="2004298"/>
          </a:xfrm>
          <a:prstGeom prst="rect">
            <a:avLst/>
          </a:prstGeom>
        </p:spPr>
      </p:pic>
      <p:pic>
        <p:nvPicPr>
          <p:cNvPr id="17" name="Picture 16" descr="11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1412" y="1148491"/>
            <a:ext cx="2524125" cy="1809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2839453"/>
            <a:ext cx="29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err="1" smtClean="0"/>
              <a:t>পাহাড়</a:t>
            </a:r>
            <a:r>
              <a:rPr lang="en-US" sz="2400" dirty="0" smtClean="0"/>
              <a:t>   =    </a:t>
            </a:r>
            <a:r>
              <a:rPr lang="ar-SA" sz="2800" dirty="0" smtClean="0"/>
              <a:t>جبل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321697" y="5946477"/>
            <a:ext cx="263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ادم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6653" y="3203279"/>
            <a:ext cx="276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3339" y="2981798"/>
            <a:ext cx="236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নুহের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r-SA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السفينة النوح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16188" y="2818267"/>
            <a:ext cx="297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الارض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4816" y="5922414"/>
            <a:ext cx="293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الاسماء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1779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1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7121" y="2714108"/>
            <a:ext cx="4684542" cy="989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خلق السموات والارض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আসমান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জমিন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1642" y="481263"/>
            <a:ext cx="688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ar-SA" sz="5400" dirty="0" smtClean="0">
                <a:latin typeface="NikoshBAN" pitchFamily="2" charset="0"/>
                <a:cs typeface="NikoshBAN" pitchFamily="2" charset="0"/>
              </a:rPr>
              <a:t>الدرس اليوم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69" y="378853"/>
            <a:ext cx="6248400" cy="1219200"/>
          </a:xfrm>
        </p:spPr>
        <p:txBody>
          <a:bodyPr>
            <a:noAutofit/>
          </a:bodyPr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=الاستفاده تعلمات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524" y="2880216"/>
            <a:ext cx="9548305" cy="28213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3907" y="1925749"/>
            <a:ext cx="458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0855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74780"/>
            <a:ext cx="55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গায়রে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নছের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/>
          </a:p>
          <a:p>
            <a:pPr algn="ctr"/>
            <a:r>
              <a:rPr lang="en-US" sz="5400" dirty="0" smtClean="0"/>
              <a:t> 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ترجمة اصل النص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2666998"/>
          <a:ext cx="5867400" cy="391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/>
                <a:gridCol w="2933700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ar-SA" sz="40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معاني </a:t>
                      </a:r>
                      <a:endParaRPr lang="en-US" sz="40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الكلمه</a:t>
                      </a:r>
                      <a:r>
                        <a:rPr lang="ar-SA" sz="4000" b="1" i="0" baseline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en-US" sz="40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সে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সৃষ্টি</a:t>
                      </a:r>
                      <a:r>
                        <a:rPr lang="en-US" sz="2400" b="1" i="0" baseline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করল</a:t>
                      </a:r>
                      <a:r>
                        <a:rPr lang="en-US" sz="2400" b="1" i="0" baseline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।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خلق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তোমরা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অস্বীকার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কর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تكفرون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পাহাড়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الجبال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সে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বসবাস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করল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سكن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সে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বন্টন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করল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i="0" dirty="0" smtClean="0">
                          <a:solidFill>
                            <a:srgbClr val="0000FF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قسم </a:t>
                      </a:r>
                      <a:endParaRPr lang="en-US" sz="2400" b="1" i="0" dirty="0">
                        <a:solidFill>
                          <a:srgbClr val="0000FF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10414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200204_155132.jpg"/>
          <p:cNvPicPr>
            <a:picLocks noChangeAspect="1"/>
          </p:cNvPicPr>
          <p:nvPr/>
        </p:nvPicPr>
        <p:blipFill>
          <a:blip r:embed="rId2"/>
          <a:srcRect l="2500" t="12963" r="6875" b="30741"/>
          <a:stretch>
            <a:fillRect/>
          </a:stretch>
        </p:blipFill>
        <p:spPr>
          <a:xfrm>
            <a:off x="482600" y="2667000"/>
            <a:ext cx="5232400" cy="38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478" y="279918"/>
            <a:ext cx="8621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اجب عن الاسءلة التاية </a:t>
            </a:r>
            <a:endParaRPr lang="en-US" sz="6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53" y="2426160"/>
            <a:ext cx="10823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-1-في كم يوما خلق الله العالم ؟ </a:t>
            </a:r>
          </a:p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2-متي خلق الله الارض؟       </a:t>
            </a:r>
          </a:p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3- في اي يوم خلق الله الجبال ؟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24" y="555173"/>
            <a:ext cx="613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المفرد = الجمع= الجملة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30580" y="2703700"/>
          <a:ext cx="81279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الجملة </a:t>
                      </a:r>
                      <a:endParaRPr lang="en-US" sz="4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الجمع </a:t>
                      </a:r>
                      <a:endParaRPr lang="en-US" sz="4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الكلمة </a:t>
                      </a:r>
                      <a:endParaRPr lang="en-US" sz="4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اراضي بنغلاديش خصبة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الاراضي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الارض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في الاسبوع سبعة ايام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ايام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يوم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98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تعد السنة الهجرية بالاقمار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المياه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الماء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تعد السنة الهجرة بالاقمار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الاقمار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القمر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الله خالق العالمين -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العالمون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العالم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9290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63283" y="354563"/>
            <a:ext cx="7875036" cy="953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=هات مرادف الكلمة الاتية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60440" y="1847461"/>
          <a:ext cx="6214188" cy="468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094"/>
                <a:gridCol w="3107094"/>
              </a:tblGrid>
              <a:tr h="78066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مرادفها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الكلمة 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66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عاس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سكن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66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نهار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يوم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66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حديث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قول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66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نسل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ذرية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66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فطر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latin typeface="Arial" pitchFamily="34" charset="0"/>
                          <a:cs typeface="Arial" pitchFamily="34" charset="0"/>
                        </a:rPr>
                        <a:t>خلق 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24902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632</TotalTime>
  <Words>330</Words>
  <Application>Microsoft Office PowerPoint</Application>
  <PresentationFormat>Custom</PresentationFormat>
  <Paragraphs>115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Welcome</vt:lpstr>
      <vt:lpstr>Banded</vt:lpstr>
      <vt:lpstr>Organic</vt:lpstr>
      <vt:lpstr>Facet</vt:lpstr>
      <vt:lpstr>Parallax</vt:lpstr>
      <vt:lpstr>Slide 1</vt:lpstr>
      <vt:lpstr>Slide 2</vt:lpstr>
      <vt:lpstr>ছবিগুলো লক্ষ কর</vt:lpstr>
      <vt:lpstr>Slide 4</vt:lpstr>
      <vt:lpstr>=الاستفاده تعلمات শিখনফল</vt:lpstr>
      <vt:lpstr>Slide 6</vt:lpstr>
      <vt:lpstr>Slide 7</vt:lpstr>
      <vt:lpstr>Slide 8</vt:lpstr>
      <vt:lpstr>Slide 9</vt:lpstr>
      <vt:lpstr>= عمل الحزب জোড়ায় কাজ</vt:lpstr>
      <vt:lpstr>Slide 11</vt:lpstr>
      <vt:lpstr>منزل البيت </vt:lpstr>
      <vt:lpstr>Slide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 BISWAS</dc:creator>
  <cp:lastModifiedBy>JAHID HASSAN</cp:lastModifiedBy>
  <cp:revision>200</cp:revision>
  <dcterms:created xsi:type="dcterms:W3CDTF">2017-05-30T03:46:13Z</dcterms:created>
  <dcterms:modified xsi:type="dcterms:W3CDTF">2020-02-04T09:59:25Z</dcterms:modified>
</cp:coreProperties>
</file>