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57" r:id="rId3"/>
    <p:sldId id="258" r:id="rId4"/>
    <p:sldId id="259" r:id="rId5"/>
    <p:sldId id="282" r:id="rId6"/>
    <p:sldId id="283" r:id="rId7"/>
    <p:sldId id="284" r:id="rId8"/>
    <p:sldId id="285" r:id="rId9"/>
    <p:sldId id="286" r:id="rId10"/>
    <p:sldId id="288" r:id="rId11"/>
    <p:sldId id="287" r:id="rId12"/>
    <p:sldId id="289" r:id="rId13"/>
    <p:sldId id="290" r:id="rId14"/>
    <p:sldId id="272" r:id="rId15"/>
    <p:sldId id="292" r:id="rId16"/>
    <p:sldId id="294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4660"/>
  </p:normalViewPr>
  <p:slideViewPr>
    <p:cSldViewPr>
      <p:cViewPr varScale="1">
        <p:scale>
          <a:sx n="72" d="100"/>
          <a:sy n="72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0BB5-FF9A-4710-A229-DA39FA602B7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5D637-D43F-4BFE-8990-64F706EA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প্রযুক্তির ক্ষতিকর প্রভাব</a:t>
            </a:r>
            <a:endPara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D637-D43F-4BFE-8990-64F706EAD5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3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0660" y="2388054"/>
            <a:ext cx="4827134" cy="1898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500" baseline="-25000">
                <a:solidFill>
                  <a:schemeClr val="accent2"/>
                </a:solidFill>
              </a:rPr>
              <a:t>স্বাগতম</a:t>
            </a:r>
            <a:endParaRPr lang="en-US" sz="4500" baseline="-25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xmlns="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48" y="1703194"/>
            <a:ext cx="1681801" cy="3006029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xmlns="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794" y="1703194"/>
            <a:ext cx="1605028" cy="286880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xmlns="" id="{9C2F6897-4E7E-774E-ADA3-047EC75C4D74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948"/>
            </a:avLst>
          </a:prstGeom>
          <a:solidFill>
            <a:srgbClr val="00B050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19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zerkampfwagen_IV_Ausf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534400" cy="46089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7400" y="56388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ট্যাংক যুদ্ধে ব্যবহার করা হয়।</a:t>
            </a:r>
            <a:endParaRPr lang="en-US" sz="44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7912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কামান যুদ্ধে ব্যবহার করা হয়।</a:t>
            </a:r>
            <a:endParaRPr lang="en-US" sz="44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86800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52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ছবিতে কী দেখা যাচ্ছে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41145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নিয়মিত খেলাধুলা, ব্যায়াম ও মুক্তচিন্তার পথে বাধা সৃষ্টি করে।</a:t>
            </a:r>
            <a:endParaRPr lang="en-US" sz="44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1066801"/>
            <a:ext cx="7201905" cy="43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I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কোন কোন প্রযুক্তির জন্য পরিবেশ দূষিত হচ্ছে তা লিখ।  </a:t>
            </a:r>
            <a:endParaRPr lang="en-US" sz="54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4953000" cy="6096000"/>
          </a:xfrm>
          <a:prstGeom prst="rect">
            <a:avLst/>
          </a:prstGeom>
          <a:solidFill>
            <a:schemeClr val="accent5">
              <a:alpha val="51000"/>
            </a:schemeClr>
          </a:solidFill>
          <a:ln>
            <a:solidFill>
              <a:srgbClr val="FF0000"/>
            </a:solidFill>
          </a:ln>
          <a:effectLst>
            <a:glow rad="381000">
              <a:schemeClr val="accent2">
                <a:satMod val="175000"/>
                <a:alpha val="72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752600" y="304800"/>
            <a:ext cx="738664" cy="5410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স্থাপনঃ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67056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IN" sz="5400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প্রযুক্তির তিনটি ক্ষতিকর প্রভাব </a:t>
            </a:r>
            <a:r>
              <a:rPr lang="bn-IN" sz="5400" b="1" dirty="0" smtClean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bn-IN" sz="5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err="1" smtClean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পরিকল্পিত কাজঃ</a:t>
            </a:r>
            <a:endParaRPr lang="en-US" sz="60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তোমার এলাকার প্রযুক্তির বিরূপ প্রভাবসমূহের একটি তালিকা তৈরি কর।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hite_water_lily_bangladesh-national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772400" cy="4622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670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5800" y="381000"/>
            <a:ext cx="8305800" cy="6324599"/>
            <a:chOff x="381000" y="228600"/>
            <a:chExt cx="8305800" cy="6324599"/>
          </a:xfrm>
        </p:grpSpPr>
        <p:sp>
          <p:nvSpPr>
            <p:cNvPr id="2" name="Horizontal Scroll 1"/>
            <p:cNvSpPr/>
            <p:nvPr/>
          </p:nvSpPr>
          <p:spPr>
            <a:xfrm>
              <a:off x="381000" y="228600"/>
              <a:ext cx="8153400" cy="6324599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56893" y="1066800"/>
              <a:ext cx="43954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2133600"/>
              <a:ext cx="708660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মাকছুম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আহমেদ</a:t>
              </a:r>
              <a:endParaRPr lang="bn-IN" sz="5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সহঃশিঃ</a:t>
              </a:r>
            </a:p>
            <a:p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উজান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তাহিরপুর</a:t>
              </a:r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 সপ্রাবি</a:t>
              </a:r>
            </a:p>
            <a:p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তাহিরপুর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সুনামগঞ্জ</a:t>
              </a:r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304800"/>
            <a:ext cx="8229600" cy="6400800"/>
            <a:chOff x="762000" y="76200"/>
            <a:chExt cx="8229600" cy="6400800"/>
          </a:xfrm>
        </p:grpSpPr>
        <p:sp>
          <p:nvSpPr>
            <p:cNvPr id="2" name="Wave 1"/>
            <p:cNvSpPr/>
            <p:nvPr/>
          </p:nvSpPr>
          <p:spPr>
            <a:xfrm>
              <a:off x="762000" y="76200"/>
              <a:ext cx="8153400" cy="6400800"/>
            </a:xfrm>
            <a:prstGeom prst="wav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19200" y="609601"/>
              <a:ext cx="777240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r>
                <a:rPr lang="bn-IN" sz="6600" dirty="0" smtClean="0">
                  <a:latin typeface="NikoshBAN" pitchFamily="2" charset="0"/>
                  <a:cs typeface="NikoshBAN" pitchFamily="2" charset="0"/>
                </a:rPr>
                <a:t>শ্রেণিঃ৫ম</a:t>
              </a:r>
            </a:p>
            <a:p>
              <a:r>
                <a:rPr lang="bn-IN" sz="6600" dirty="0" smtClean="0">
                  <a:latin typeface="NikoshBAN" pitchFamily="2" charset="0"/>
                  <a:cs typeface="NikoshBAN" pitchFamily="2" charset="0"/>
                </a:rPr>
                <a:t>বিষয়ঃপ্রাঃবিজ্ঞান</a:t>
              </a:r>
            </a:p>
            <a:p>
              <a:r>
                <a:rPr lang="bn-IN" sz="6600" dirty="0" smtClean="0"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40মিনিট। </a:t>
              </a:r>
              <a:endParaRPr lang="bn-IN" sz="66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6600" dirty="0" err="1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71600"/>
            <a:ext cx="8001000" cy="3785652"/>
          </a:xfrm>
          <a:prstGeom prst="rect">
            <a:avLst/>
          </a:prstGeom>
          <a:gradFill>
            <a:gsLst>
              <a:gs pos="0">
                <a:schemeClr val="bg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১০.৩.১ আমাদের জীবনে প্রযুক্তির</a:t>
            </a:r>
          </a:p>
          <a:p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অপব্যবহার ও ঝুঁকি উদাহরনসহ</a:t>
            </a:r>
          </a:p>
          <a:p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60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-pollution-33-638.jpg"/>
          <p:cNvPicPr>
            <a:picLocks noChangeAspect="1"/>
          </p:cNvPicPr>
          <p:nvPr/>
        </p:nvPicPr>
        <p:blipFill>
          <a:blip r:embed="rId3"/>
          <a:srcRect t="6727" b="4477"/>
          <a:stretch>
            <a:fillRect/>
          </a:stretch>
        </p:blipFill>
        <p:spPr>
          <a:xfrm>
            <a:off x="762000" y="1371600"/>
            <a:ext cx="7543800" cy="5029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3600" y="1524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বলতো ছবিতে কী দেখা যাচ্ছে?</a:t>
            </a:r>
          </a:p>
          <a:p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-1355" r="4630"/>
          <a:stretch>
            <a:fillRect/>
          </a:stretch>
        </p:blipFill>
        <p:spPr bwMode="auto">
          <a:xfrm>
            <a:off x="990600" y="990600"/>
            <a:ext cx="6629400" cy="4814944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152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ছবিতে কী দেখা যায়?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096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কলকারখানার বর্জ্যতে পানি দূষিত হচ্ছে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469" y="0"/>
            <a:ext cx="878653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40026" y="5029200"/>
            <a:ext cx="8610600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ধোয়ায় বায়ু দূষিত হয়।বায়ু দূষণ বৈশ্বিক উষ্ণায়ন ও এসিড বৃষ্টির মতো পরিবেশের উপর বিভিন্ন ক্ষতিকর প্রভাব সৃষ্টি করছে।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ছবিতে কী দেখা যায় ?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105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কীটনাশক ব্যবহারের ফলে মাটি ও পানি দূষিত হয় যা জীবনের জন্য ক্ষতিকর।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4" y="1371600"/>
            <a:ext cx="6249296" cy="35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28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ছবিতে কী দেখা যায় ?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-09-700x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5181600" cy="38211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landing_at_war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295400"/>
            <a:ext cx="35814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4400" y="54102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আধুনিক প্রযুক্তির সবচেয়ে ভয়াবহ প্রয়োগ হলো যুদ্ধের অস্ত্র  তৈরি ও এর ব্যবহার।</a:t>
            </a:r>
            <a:endParaRPr lang="en-US" sz="44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176</Words>
  <Application>Microsoft Office PowerPoint</Application>
  <PresentationFormat>On-screen Show (4:3)</PresentationFormat>
  <Paragraphs>37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Salahuddin</dc:creator>
  <cp:lastModifiedBy>UjanTahirpurGPS</cp:lastModifiedBy>
  <cp:revision>89</cp:revision>
  <dcterms:created xsi:type="dcterms:W3CDTF">2006-08-16T00:00:00Z</dcterms:created>
  <dcterms:modified xsi:type="dcterms:W3CDTF">2020-02-04T05:50:45Z</dcterms:modified>
</cp:coreProperties>
</file>