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3" r:id="rId4"/>
    <p:sldId id="274" r:id="rId5"/>
    <p:sldId id="260" r:id="rId6"/>
    <p:sldId id="275" r:id="rId7"/>
    <p:sldId id="257" r:id="rId8"/>
    <p:sldId id="261" r:id="rId9"/>
    <p:sldId id="263" r:id="rId10"/>
    <p:sldId id="267" r:id="rId11"/>
    <p:sldId id="265" r:id="rId12"/>
    <p:sldId id="268" r:id="rId13"/>
    <p:sldId id="269" r:id="rId14"/>
    <p:sldId id="270" r:id="rId15"/>
    <p:sldId id="266" r:id="rId16"/>
    <p:sldId id="262" r:id="rId17"/>
    <p:sldId id="264" r:id="rId18"/>
    <p:sldId id="272" r:id="rId19"/>
    <p:sldId id="259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2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3584439gtpglo9u7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5486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752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মাতৃতান্ত্রিক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362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সম্পত্তির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048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বিবাহের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স্ত্রীর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4114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সন্তান-সন্ততিরা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238500" y="86228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572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76400"/>
            <a:ext cx="42545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838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2766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পরিবার,সমাজ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শাসনে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পুরুষেরাই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দায়িত্ত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গোত্রে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নিষিদ্ধ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914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7338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838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কৃষিজীবী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2004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পাহাড়ে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বসবাসকারী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জুম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4196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685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6764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pic>
        <p:nvPicPr>
          <p:cNvPr id="4" name="Picture 3" descr="images (1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14600"/>
            <a:ext cx="375285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676400" y="2743200"/>
            <a:ext cx="1828800" cy="990600"/>
          </a:xfrm>
          <a:prstGeom prst="down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5486400" y="2819400"/>
            <a:ext cx="1828800" cy="990600"/>
          </a:xfrm>
          <a:prstGeom prst="down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762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3434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ওয়ানগালা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752600"/>
            <a:ext cx="406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590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2766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386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87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ওয়ানগালা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914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3434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সমাজ,সংস্কৃতি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জীবনাচারের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5" name="Picture 4" descr="images (1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76400"/>
            <a:ext cx="4064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905000"/>
            <a:ext cx="4724400" cy="3046988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মোছাঃ মা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হ্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‌</a:t>
            </a: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মুদা বেগম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দামোদরপুর ঢুকঢুকির হাট উচ্চ বিদ্যালয়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বদরগজ্ঞ,রংপুর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মোবাঃ ০১৭২৩-৩১৫৪৪৭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ই-মেইলঃ- 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mahmudab1979@gmail.com</a:t>
            </a:r>
            <a:endParaRPr lang="bn-IN" sz="2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543300" y="610106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0" y="2209800"/>
            <a:ext cx="1828800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৭ম</a:t>
            </a:r>
          </a:p>
          <a:p>
            <a:r>
              <a:rPr lang="bn-BD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IN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2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গদ্য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2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BD" sz="2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3771900" y="610106"/>
            <a:ext cx="1600200" cy="838200"/>
          </a:xfrm>
          <a:prstGeom prst="downArrowCallout">
            <a:avLst>
              <a:gd name="adj1" fmla="val 25000"/>
              <a:gd name="adj2" fmla="val 34284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838200"/>
            <a:ext cx="5029200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594869j0371r65y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7400"/>
            <a:ext cx="6705600" cy="4202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57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257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বাঙ্গালি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6019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254500" cy="2901950"/>
          </a:xfrm>
          <a:prstGeom prst="rect">
            <a:avLst/>
          </a:prstGeom>
        </p:spPr>
      </p:pic>
      <p:pic>
        <p:nvPicPr>
          <p:cNvPr id="12" name="Picture 11" descr="images (10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4419600" cy="2895600"/>
          </a:xfrm>
          <a:prstGeom prst="rect">
            <a:avLst/>
          </a:prstGeom>
        </p:spPr>
      </p:pic>
      <p:pic>
        <p:nvPicPr>
          <p:cNvPr id="13" name="Picture 12" descr="images (16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276600"/>
            <a:ext cx="400685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8288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জনগোষ্ঠী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2514600"/>
            <a:ext cx="3352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s (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971800"/>
            <a:ext cx="4254500" cy="290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352800" y="68184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2"/>
          <p:cNvSpPr txBox="1"/>
          <p:nvPr/>
        </p:nvSpPr>
        <p:spPr>
          <a:xfrm>
            <a:off x="990600" y="17526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শিক্ষার্থীরা.....</a:t>
            </a:r>
            <a:endParaRPr lang="en-US" sz="4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066800" y="25908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বসতি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সংস্কৃতি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জীবনাচার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সম্পর্কে বিশ্লেষন করতে পারবে।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124200" y="53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2004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495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65760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09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1600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2362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429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2895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9624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মঙ্গোলীয়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162300" y="100003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19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জনগোষ্ঠীরা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1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4635500" cy="2295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359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52</cp:revision>
  <dcterms:created xsi:type="dcterms:W3CDTF">2006-08-16T00:00:00Z</dcterms:created>
  <dcterms:modified xsi:type="dcterms:W3CDTF">2020-02-04T14:42:48Z</dcterms:modified>
</cp:coreProperties>
</file>