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78" r:id="rId7"/>
    <p:sldId id="264" r:id="rId8"/>
    <p:sldId id="265" r:id="rId9"/>
    <p:sldId id="266" r:id="rId10"/>
    <p:sldId id="281" r:id="rId11"/>
    <p:sldId id="267" r:id="rId12"/>
    <p:sldId id="268" r:id="rId13"/>
    <p:sldId id="282" r:id="rId14"/>
    <p:sldId id="269" r:id="rId15"/>
    <p:sldId id="270" r:id="rId16"/>
    <p:sldId id="283" r:id="rId17"/>
    <p:sldId id="271" r:id="rId18"/>
    <p:sldId id="272" r:id="rId19"/>
    <p:sldId id="273" r:id="rId20"/>
    <p:sldId id="284" r:id="rId21"/>
    <p:sldId id="285" r:id="rId22"/>
    <p:sldId id="274" r:id="rId23"/>
    <p:sldId id="275" r:id="rId24"/>
    <p:sldId id="276" r:id="rId25"/>
    <p:sldId id="277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4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52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3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98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2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75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4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71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6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0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8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43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C4819E-9ADB-4BB2-A4A2-7768F3FE16A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4A0ACB-3EF4-430F-9BD3-43FA94E59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55" y="539434"/>
            <a:ext cx="2162175" cy="2114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55" y="2653984"/>
            <a:ext cx="2162175" cy="2114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55" y="4371068"/>
            <a:ext cx="2162175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18" y="2123942"/>
            <a:ext cx="6869547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70408" y="857673"/>
            <a:ext cx="41910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601" y="856343"/>
            <a:ext cx="9811657" cy="4789714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What time do you get up?</a:t>
            </a:r>
          </a:p>
          <a:p>
            <a:pPr algn="ctr"/>
            <a:r>
              <a:rPr lang="en-US" sz="5400" dirty="0" smtClean="0"/>
              <a:t>I get up at 6 o`clock.</a:t>
            </a:r>
          </a:p>
          <a:p>
            <a:pPr algn="ctr"/>
            <a:r>
              <a:rPr lang="en-US" sz="5400" dirty="0" smtClean="0"/>
              <a:t>Practice it in pairs.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557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63132" y="1084881"/>
            <a:ext cx="5672380" cy="1565329"/>
          </a:xfrm>
          <a:prstGeom prst="ellips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She washes her face.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18" y="2973811"/>
            <a:ext cx="3600115" cy="21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3336" y="1007390"/>
            <a:ext cx="9841423" cy="173581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She has breakfast at 7 o`clock.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62" y="2963752"/>
            <a:ext cx="4785842" cy="26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43314" y="1494971"/>
            <a:ext cx="3686629" cy="362857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When do you have breakfast?</a:t>
            </a:r>
            <a:endParaRPr lang="en-US" sz="4400" dirty="0"/>
          </a:p>
        </p:txBody>
      </p:sp>
      <p:sp>
        <p:nvSpPr>
          <p:cNvPr id="3" name="Oval 2"/>
          <p:cNvSpPr/>
          <p:nvPr/>
        </p:nvSpPr>
        <p:spPr>
          <a:xfrm>
            <a:off x="6473372" y="1705428"/>
            <a:ext cx="3875313" cy="3556000"/>
          </a:xfrm>
          <a:prstGeom prst="ellips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 eat breakfast at  seven o`clock.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73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362" y="1100380"/>
            <a:ext cx="9221492" cy="1580828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Then she brushes her teeth.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37" y="3130658"/>
            <a:ext cx="3434881" cy="22857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557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325" y="1115878"/>
            <a:ext cx="9391973" cy="159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She goes to school at 9 o`clock.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632" y="3052896"/>
            <a:ext cx="2685204" cy="26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umming Junction 1"/>
          <p:cNvSpPr/>
          <p:nvPr/>
        </p:nvSpPr>
        <p:spPr>
          <a:xfrm>
            <a:off x="1306286" y="1378857"/>
            <a:ext cx="3875314" cy="3106058"/>
          </a:xfrm>
          <a:prstGeom prst="flowChartSummingJunction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What time do you go to school?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Flowchart: Summing Junction 2"/>
          <p:cNvSpPr/>
          <p:nvPr/>
        </p:nvSpPr>
        <p:spPr>
          <a:xfrm>
            <a:off x="6836229" y="1378858"/>
            <a:ext cx="3106057" cy="3106057"/>
          </a:xfrm>
          <a:prstGeom prst="flowChartSummingJunction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I go to school at nine o`clock.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9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315" y="1348353"/>
            <a:ext cx="9144000" cy="125536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She walks to her school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13" y="2819265"/>
            <a:ext cx="5021554" cy="30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373" y="821410"/>
            <a:ext cx="10290874" cy="2386739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After </a:t>
            </a:r>
            <a:r>
              <a:rPr lang="en-US" sz="6000" dirty="0" err="1" smtClean="0">
                <a:solidFill>
                  <a:srgbClr val="FFFF00"/>
                </a:solidFill>
              </a:rPr>
              <a:t>school,at</a:t>
            </a:r>
            <a:r>
              <a:rPr lang="en-US" sz="6000" dirty="0" smtClean="0">
                <a:solidFill>
                  <a:srgbClr val="FFFF00"/>
                </a:solidFill>
              </a:rPr>
              <a:t> three </a:t>
            </a:r>
            <a:r>
              <a:rPr lang="en-US" sz="6000" dirty="0" err="1" smtClean="0">
                <a:solidFill>
                  <a:srgbClr val="FFFF00"/>
                </a:solidFill>
              </a:rPr>
              <a:t>o`clock,she</a:t>
            </a:r>
            <a:r>
              <a:rPr lang="en-US" sz="6000" dirty="0" smtClean="0">
                <a:solidFill>
                  <a:srgbClr val="FFFF00"/>
                </a:solidFill>
              </a:rPr>
              <a:t> visits her grandmother.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60" y="3313090"/>
            <a:ext cx="4747207" cy="26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325" y="1286359"/>
            <a:ext cx="9531458" cy="1720312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</a:rPr>
              <a:t>Then,Mita</a:t>
            </a:r>
            <a:r>
              <a:rPr lang="en-US" sz="6000" dirty="0" smtClean="0">
                <a:solidFill>
                  <a:srgbClr val="FFFF00"/>
                </a:solidFill>
              </a:rPr>
              <a:t> returns home at five o` clock.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91" y="3504311"/>
            <a:ext cx="2443163" cy="2443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43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5941" y="3767193"/>
            <a:ext cx="1093775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Md. </a:t>
            </a:r>
            <a:r>
              <a:rPr lang="en-US" sz="4000" dirty="0" err="1" smtClean="0">
                <a:solidFill>
                  <a:srgbClr val="FFFF00"/>
                </a:solidFill>
              </a:rPr>
              <a:t>Sorfuddin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Mridah</a:t>
            </a:r>
            <a:endParaRPr lang="en-US" sz="4000" dirty="0">
              <a:solidFill>
                <a:srgbClr val="FFFF0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Assestent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en-US" sz="4000" dirty="0">
                <a:solidFill>
                  <a:srgbClr val="FFFF00"/>
                </a:solidFill>
              </a:rPr>
              <a:t>teacher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Laxmipur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Govt. Primary </a:t>
            </a:r>
            <a:r>
              <a:rPr lang="en-US" sz="4000" dirty="0" smtClean="0">
                <a:solidFill>
                  <a:srgbClr val="FFFF00"/>
                </a:solidFill>
              </a:rPr>
              <a:t>School</a:t>
            </a: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Matlab</a:t>
            </a:r>
            <a:r>
              <a:rPr lang="en-US" sz="4000" dirty="0" smtClean="0">
                <a:solidFill>
                  <a:srgbClr val="FFFF00"/>
                </a:solidFill>
              </a:rPr>
              <a:t> south, Chandpur.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23" y="677940"/>
            <a:ext cx="4794067" cy="30370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2876" y="1527025"/>
            <a:ext cx="6156747" cy="923330"/>
            <a:chOff x="622876" y="1527025"/>
            <a:chExt cx="6156747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622876" y="1527025"/>
              <a:ext cx="3803157" cy="92333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C000"/>
                  </a:solidFill>
                </a:rPr>
                <a:t>Presented  by</a:t>
              </a:r>
            </a:p>
          </p:txBody>
        </p:sp>
        <p:sp>
          <p:nvSpPr>
            <p:cNvPr id="7" name="Notched Right Arrow 6"/>
            <p:cNvSpPr/>
            <p:nvPr/>
          </p:nvSpPr>
          <p:spPr>
            <a:xfrm>
              <a:off x="4426033" y="1672046"/>
              <a:ext cx="2353590" cy="739120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05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005330" y="870856"/>
            <a:ext cx="7548042" cy="5065486"/>
          </a:xfrm>
          <a:prstGeom prst="flowChartPunchedTap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When do you return home?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I return home at five o`clock.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5" y="716308"/>
            <a:ext cx="3261297" cy="2142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1" y="3128359"/>
            <a:ext cx="3007083" cy="180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9314" y="1103085"/>
            <a:ext cx="6415315" cy="4818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What time do you go to bed?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I go to bed at ten o`clock.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433234" y="852407"/>
            <a:ext cx="7222210" cy="4773478"/>
          </a:xfrm>
          <a:prstGeom prst="star5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Practice W/H questions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smtClean="0">
                <a:solidFill>
                  <a:srgbClr val="00B0F0"/>
                </a:solidFill>
              </a:rPr>
              <a:t>in pairs</a:t>
            </a:r>
            <a:r>
              <a:rPr lang="en-US" sz="4400" dirty="0" smtClean="0">
                <a:solidFill>
                  <a:srgbClr val="00B0F0"/>
                </a:solidFill>
              </a:rPr>
              <a:t>.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215539" y="743919"/>
            <a:ext cx="3719593" cy="1596325"/>
          </a:xfrm>
          <a:prstGeom prst="righ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Group work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5810" y="2851688"/>
            <a:ext cx="9252488" cy="286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Wh</a:t>
            </a:r>
            <a:r>
              <a:rPr lang="en-US" sz="4800" dirty="0" smtClean="0">
                <a:solidFill>
                  <a:srgbClr val="FF0000"/>
                </a:solidFill>
              </a:rPr>
              <a:t> questions and answers.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One group ask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Another group answer.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02997" y="1022888"/>
            <a:ext cx="3146156" cy="1379349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Pair work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" y="2511198"/>
            <a:ext cx="10755085" cy="3838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4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62034" y="1131376"/>
            <a:ext cx="4370522" cy="2154265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Home work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312" y="4463512"/>
            <a:ext cx="9329980" cy="122436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Write five sentences about your day.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464457" y="870857"/>
            <a:ext cx="1291772" cy="52494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</a:rPr>
              <a:t>G</a:t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O</a:t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4400" dirty="0" err="1" smtClean="0">
                <a:solidFill>
                  <a:srgbClr val="FFC000"/>
                </a:solidFill>
              </a:rPr>
              <a:t>O</a:t>
            </a:r>
            <a:r>
              <a:rPr lang="en-US" sz="4400" dirty="0" smtClean="0">
                <a:solidFill>
                  <a:srgbClr val="FFC000"/>
                </a:solidFill>
              </a:rPr>
              <a:t/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D</a:t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B</a:t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Y</a:t>
            </a:r>
            <a:br>
              <a:rPr lang="en-US" sz="4400" dirty="0" smtClean="0">
                <a:solidFill>
                  <a:srgbClr val="FFC000"/>
                </a:solidFill>
              </a:rPr>
            </a:br>
            <a:r>
              <a:rPr lang="en-US" sz="4400" dirty="0" smtClean="0">
                <a:solidFill>
                  <a:srgbClr val="FFC000"/>
                </a:solidFill>
              </a:rPr>
              <a:t>E</a:t>
            </a:r>
            <a:endParaRPr lang="en-US" sz="44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30" y="664707"/>
            <a:ext cx="2066925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09" y="664707"/>
            <a:ext cx="2066925" cy="221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34" y="664707"/>
            <a:ext cx="2066925" cy="221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08" y="664706"/>
            <a:ext cx="2066925" cy="221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5" y="1774368"/>
            <a:ext cx="2162175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97" y="4005717"/>
            <a:ext cx="2162175" cy="2114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6" y="3941306"/>
            <a:ext cx="2162175" cy="2114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60" y="3800362"/>
            <a:ext cx="2162175" cy="2114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95" y="3800362"/>
            <a:ext cx="2162175" cy="2114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40" y="2036306"/>
            <a:ext cx="2162175" cy="2114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71" y="1931531"/>
            <a:ext cx="2162175" cy="2114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24" y="1826756"/>
            <a:ext cx="2162175" cy="2114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64" y="1946727"/>
            <a:ext cx="2162175" cy="21145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63" y="4061277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18834" y="821409"/>
            <a:ext cx="9221491" cy="5331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Class-Four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</a:rPr>
              <a:t>Subject-English</a:t>
            </a:r>
          </a:p>
          <a:p>
            <a:pPr algn="ctr"/>
            <a:r>
              <a:rPr lang="en-US" sz="6600" smtClean="0">
                <a:solidFill>
                  <a:srgbClr val="FF0000"/>
                </a:solidFill>
              </a:rPr>
              <a:t>Unit-14</a:t>
            </a:r>
            <a:r>
              <a:rPr lang="en-US" sz="6600" smtClean="0">
                <a:solidFill>
                  <a:srgbClr val="FF0000"/>
                </a:solidFill>
              </a:rPr>
              <a:t>, lesson </a:t>
            </a:r>
            <a:r>
              <a:rPr lang="en-US" sz="6600" dirty="0" smtClean="0">
                <a:solidFill>
                  <a:srgbClr val="FF0000"/>
                </a:solidFill>
              </a:rPr>
              <a:t>3-4</a:t>
            </a:r>
            <a:endParaRPr lang="en-US" sz="6600" dirty="0">
              <a:solidFill>
                <a:srgbClr val="FF0000"/>
              </a:solidFill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My day.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611106" y="604435"/>
            <a:ext cx="4850969" cy="1549830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Look at the picture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09" y="2360327"/>
            <a:ext cx="5310072" cy="35336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52" y="2315501"/>
            <a:ext cx="4384585" cy="357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301857" y="1549830"/>
            <a:ext cx="4246535" cy="3859078"/>
          </a:xfrm>
          <a:prstGeom prst="star5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Todays lesson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478292" y="1813301"/>
            <a:ext cx="3719593" cy="3595607"/>
          </a:xfrm>
          <a:prstGeom prst="star5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My day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394847" y="637254"/>
            <a:ext cx="4463512" cy="1131376"/>
          </a:xfrm>
          <a:prstGeom prst="rightArrow">
            <a:avLst/>
          </a:prstGeom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Learning outcomes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4543" y="1707780"/>
            <a:ext cx="9923613" cy="454510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By the end of the lesson </a:t>
            </a:r>
            <a:r>
              <a:rPr lang="en-US" sz="3600" dirty="0" err="1" smtClean="0"/>
              <a:t>ss</a:t>
            </a:r>
            <a:r>
              <a:rPr lang="en-US" sz="3600" dirty="0" smtClean="0"/>
              <a:t> will be able to</a:t>
            </a:r>
            <a:r>
              <a:rPr lang="en-US" sz="3600" dirty="0" smtClean="0"/>
              <a:t>……</a:t>
            </a:r>
          </a:p>
          <a:p>
            <a:r>
              <a:rPr lang="en-US" sz="3600" dirty="0" smtClean="0"/>
              <a:t> </a:t>
            </a:r>
            <a:r>
              <a:rPr lang="en-US" sz="3200" dirty="0" smtClean="0"/>
              <a:t>Reading:</a:t>
            </a:r>
          </a:p>
          <a:p>
            <a:r>
              <a:rPr lang="en-US" sz="2800" dirty="0" smtClean="0"/>
              <a:t>	1.5.1 Read words, phrases and sentences in the text with proper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pronunciation, stress and intonation.</a:t>
            </a:r>
          </a:p>
          <a:p>
            <a:r>
              <a:rPr lang="en-US" sz="3200" dirty="0" smtClean="0"/>
              <a:t>Writing:</a:t>
            </a:r>
          </a:p>
          <a:p>
            <a:r>
              <a:rPr lang="en-US" sz="2800" dirty="0" smtClean="0"/>
              <a:t>	3.1.1 Write words, phrases and sentences using non cursive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capital and small letters.</a:t>
            </a:r>
          </a:p>
          <a:p>
            <a:r>
              <a:rPr lang="en-US" sz="2800" dirty="0" smtClean="0"/>
              <a:t>	7.2.1 write the time ( hours only) and mention </a:t>
            </a:r>
            <a:r>
              <a:rPr lang="en-US" sz="2800" dirty="0" err="1" smtClean="0"/>
              <a:t>a.m</a:t>
            </a:r>
            <a:r>
              <a:rPr lang="en-US" sz="2800" dirty="0" smtClean="0"/>
              <a:t>/</a:t>
            </a:r>
            <a:r>
              <a:rPr lang="en-US" sz="2800" dirty="0" err="1" smtClean="0"/>
              <a:t>p.m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185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130658" y="852407"/>
            <a:ext cx="6168326" cy="1193369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Look at the cards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386739" y="2619213"/>
            <a:ext cx="7656163" cy="2231756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Mita</a:t>
            </a:r>
            <a:r>
              <a:rPr lang="en-US" sz="8000" dirty="0" smtClean="0"/>
              <a:t> is in class 4.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7791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1654" y="635430"/>
            <a:ext cx="5718874" cy="100739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Look at the picture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8" y="1856165"/>
            <a:ext cx="3883953" cy="1917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40" y="1907682"/>
            <a:ext cx="3699966" cy="1865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40" y="4025163"/>
            <a:ext cx="3471829" cy="1971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65" y="4025163"/>
            <a:ext cx="3467537" cy="19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3336" y="867905"/>
            <a:ext cx="9314481" cy="1828800"/>
          </a:xfrm>
          <a:prstGeom prst="rect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She gets up at 6 o`clock.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14" y="3074961"/>
            <a:ext cx="3653241" cy="28478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92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</TotalTime>
  <Words>231</Words>
  <Application>Microsoft Office PowerPoint</Application>
  <PresentationFormat>Custom</PresentationFormat>
  <Paragraphs>53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Kachipara GPS</dc:creator>
  <cp:lastModifiedBy>User</cp:lastModifiedBy>
  <cp:revision>53</cp:revision>
  <dcterms:created xsi:type="dcterms:W3CDTF">2017-11-13T16:28:26Z</dcterms:created>
  <dcterms:modified xsi:type="dcterms:W3CDTF">2020-02-04T15:11:47Z</dcterms:modified>
</cp:coreProperties>
</file>