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74" r:id="rId3"/>
    <p:sldId id="270" r:id="rId4"/>
    <p:sldId id="277" r:id="rId5"/>
    <p:sldId id="269" r:id="rId6"/>
    <p:sldId id="256" r:id="rId7"/>
    <p:sldId id="273" r:id="rId8"/>
    <p:sldId id="271" r:id="rId9"/>
    <p:sldId id="278" r:id="rId10"/>
    <p:sldId id="275" r:id="rId11"/>
    <p:sldId id="276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8602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97DF3-A8C6-4125-9471-1B100CB199C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15704B-8179-45C8-A645-99A1017B4EFE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4000" dirty="0" smtClean="0">
              <a:latin typeface="NikoshBAN" pitchFamily="2" charset="0"/>
              <a:ea typeface="NSimSun" pitchFamily="49" charset="-122"/>
              <a:cs typeface="NikoshBAN" pitchFamily="2" charset="0"/>
            </a:rPr>
            <a:t>শিরক ৪ ধরণের </a:t>
          </a:r>
          <a:endParaRPr lang="en-US" sz="4000" dirty="0">
            <a:latin typeface="NikoshBAN" pitchFamily="2" charset="0"/>
            <a:ea typeface="NSimSun" pitchFamily="49" charset="-122"/>
            <a:cs typeface="NikoshBAN" pitchFamily="2" charset="0"/>
          </a:endParaRPr>
        </a:p>
      </dgm:t>
    </dgm:pt>
    <dgm:pt modelId="{DFC03144-CB34-4518-97ED-81436549AFAB}" type="parTrans" cxnId="{B5EDF332-1CE9-4055-B903-FB71AC07160F}">
      <dgm:prSet/>
      <dgm:spPr/>
      <dgm:t>
        <a:bodyPr/>
        <a:lstStyle/>
        <a:p>
          <a:endParaRPr lang="en-US"/>
        </a:p>
      </dgm:t>
    </dgm:pt>
    <dgm:pt modelId="{5C521E8C-3849-4652-A5A0-0D7FEAF2CFDB}" type="sibTrans" cxnId="{B5EDF332-1CE9-4055-B903-FB71AC07160F}">
      <dgm:prSet/>
      <dgm:spPr/>
      <dgm:t>
        <a:bodyPr/>
        <a:lstStyle/>
        <a:p>
          <a:endParaRPr lang="en-US"/>
        </a:p>
      </dgm:t>
    </dgm:pt>
    <dgm:pt modelId="{9A4BBA71-A237-49E4-A4F8-E45E2B8B6664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3200" dirty="0" smtClean="0">
              <a:latin typeface="NikoshBAN" pitchFamily="2" charset="0"/>
              <a:ea typeface="NSimSun" pitchFamily="49" charset="-122"/>
              <a:cs typeface="NikoshBAN" pitchFamily="2" charset="0"/>
            </a:rPr>
            <a:t>আল্লাহর সত্তা ও অস্তিত্বে শিরক করা।</a:t>
          </a:r>
          <a:endParaRPr lang="en-US" sz="3200" dirty="0">
            <a:latin typeface="NikoshBAN" pitchFamily="2" charset="0"/>
            <a:ea typeface="NSimSun" pitchFamily="49" charset="-122"/>
            <a:cs typeface="NikoshBAN" pitchFamily="2" charset="0"/>
          </a:endParaRPr>
        </a:p>
      </dgm:t>
    </dgm:pt>
    <dgm:pt modelId="{61ABCCB6-B771-4F71-939D-207569759BEA}" type="parTrans" cxnId="{AB1D4F40-9653-47E2-8906-5A622E958419}">
      <dgm:prSet/>
      <dgm:spPr/>
      <dgm:t>
        <a:bodyPr/>
        <a:lstStyle/>
        <a:p>
          <a:endParaRPr lang="en-US"/>
        </a:p>
      </dgm:t>
    </dgm:pt>
    <dgm:pt modelId="{DAA99935-B4F5-4427-9226-F712CF0C23F9}" type="sibTrans" cxnId="{AB1D4F40-9653-47E2-8906-5A622E958419}">
      <dgm:prSet/>
      <dgm:spPr/>
      <dgm:t>
        <a:bodyPr/>
        <a:lstStyle/>
        <a:p>
          <a:endParaRPr lang="en-US"/>
        </a:p>
      </dgm:t>
    </dgm:pt>
    <dgm:pt modelId="{6C26AFB1-C4DD-4525-87F9-012C2CB75441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itchFamily="2" charset="0"/>
              <a:ea typeface="NSimSun" pitchFamily="49" charset="-122"/>
              <a:cs typeface="NikoshBAN" pitchFamily="2" charset="0"/>
            </a:rPr>
            <a:t>আল্লাহর গুণাবলিতে শিরক করা।</a:t>
          </a:r>
          <a:endParaRPr lang="en-US" sz="3200" dirty="0">
            <a:solidFill>
              <a:schemeClr val="tx1"/>
            </a:solidFill>
            <a:latin typeface="NikoshBAN" pitchFamily="2" charset="0"/>
            <a:ea typeface="NSimSun" pitchFamily="49" charset="-122"/>
            <a:cs typeface="NikoshBAN" pitchFamily="2" charset="0"/>
          </a:endParaRPr>
        </a:p>
      </dgm:t>
    </dgm:pt>
    <dgm:pt modelId="{423783AB-2D9D-40BF-8FB0-6D2CECEBA44C}" type="parTrans" cxnId="{0247F253-D411-4D4F-86DB-708126BD4411}">
      <dgm:prSet/>
      <dgm:spPr/>
      <dgm:t>
        <a:bodyPr/>
        <a:lstStyle/>
        <a:p>
          <a:endParaRPr lang="en-US"/>
        </a:p>
      </dgm:t>
    </dgm:pt>
    <dgm:pt modelId="{65CE2F90-6D67-43F3-BA30-BEF10A58F90F}" type="sibTrans" cxnId="{0247F253-D411-4D4F-86DB-708126BD4411}">
      <dgm:prSet/>
      <dgm:spPr/>
      <dgm:t>
        <a:bodyPr/>
        <a:lstStyle/>
        <a:p>
          <a:endParaRPr lang="en-US"/>
        </a:p>
      </dgm:t>
    </dgm:pt>
    <dgm:pt modelId="{517A1097-5447-4751-BDA6-67DB133786CC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3200" dirty="0" smtClean="0">
              <a:latin typeface="NikoshBAN" pitchFamily="2" charset="0"/>
              <a:ea typeface="NSimSun" pitchFamily="49" charset="-122"/>
              <a:cs typeface="NikoshBAN" pitchFamily="2" charset="0"/>
            </a:rPr>
            <a:t>সৃষ্টি জগতের পরিচালনায় কাউকে অংশীদার বানানো।</a:t>
          </a:r>
          <a:endParaRPr lang="en-US" sz="3200" dirty="0">
            <a:latin typeface="NikoshBAN" pitchFamily="2" charset="0"/>
            <a:ea typeface="NSimSun" pitchFamily="49" charset="-122"/>
            <a:cs typeface="NikoshBAN" pitchFamily="2" charset="0"/>
          </a:endParaRPr>
        </a:p>
      </dgm:t>
    </dgm:pt>
    <dgm:pt modelId="{C05CA1A0-C8B8-455E-BAAF-C9A6E65967FB}" type="parTrans" cxnId="{BB1E381A-A69F-48D0-A856-53803689A584}">
      <dgm:prSet/>
      <dgm:spPr/>
      <dgm:t>
        <a:bodyPr/>
        <a:lstStyle/>
        <a:p>
          <a:endParaRPr lang="en-US"/>
        </a:p>
      </dgm:t>
    </dgm:pt>
    <dgm:pt modelId="{FA88E9B5-F246-469A-BF14-94CA563E6236}" type="sibTrans" cxnId="{BB1E381A-A69F-48D0-A856-53803689A584}">
      <dgm:prSet/>
      <dgm:spPr/>
      <dgm:t>
        <a:bodyPr/>
        <a:lstStyle/>
        <a:p>
          <a:endParaRPr lang="en-US"/>
        </a:p>
      </dgm:t>
    </dgm:pt>
    <dgm:pt modelId="{72E62BD0-1999-4B0A-9DF5-B017EDFB6299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3200" dirty="0" smtClean="0">
              <a:latin typeface="NikoshBAN" pitchFamily="2" charset="0"/>
              <a:ea typeface="NSimSun" pitchFamily="49" charset="-122"/>
              <a:cs typeface="NikoshBAN" pitchFamily="2" charset="0"/>
            </a:rPr>
            <a:t>ইবাদতের ক্ষেত্রে আল্লাহর সাথে কাউকে শরিক করা।</a:t>
          </a:r>
          <a:endParaRPr lang="en-US" sz="3200" dirty="0">
            <a:latin typeface="NikoshBAN" pitchFamily="2" charset="0"/>
            <a:ea typeface="NSimSun" pitchFamily="49" charset="-122"/>
            <a:cs typeface="NikoshBAN" pitchFamily="2" charset="0"/>
          </a:endParaRPr>
        </a:p>
      </dgm:t>
    </dgm:pt>
    <dgm:pt modelId="{D7A21394-FD1A-4A5B-A2D2-9D3A620B6539}" type="parTrans" cxnId="{3693470D-43F6-408B-8FA8-B34C5F053098}">
      <dgm:prSet/>
      <dgm:spPr/>
      <dgm:t>
        <a:bodyPr/>
        <a:lstStyle/>
        <a:p>
          <a:endParaRPr lang="en-US"/>
        </a:p>
      </dgm:t>
    </dgm:pt>
    <dgm:pt modelId="{1114169F-2FD9-4FAC-AD46-437CE31F749C}" type="sibTrans" cxnId="{3693470D-43F6-408B-8FA8-B34C5F053098}">
      <dgm:prSet/>
      <dgm:spPr/>
      <dgm:t>
        <a:bodyPr/>
        <a:lstStyle/>
        <a:p>
          <a:endParaRPr lang="en-US"/>
        </a:p>
      </dgm:t>
    </dgm:pt>
    <dgm:pt modelId="{AAC0ADCC-40E0-4D5B-9BC1-74EAE2EAB7C0}" type="pres">
      <dgm:prSet presAssocID="{37B97DF3-A8C6-4125-9471-1B100CB199C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917906-36A9-43F1-B7FD-E8659DC0CAA0}" type="pres">
      <dgm:prSet presAssocID="{37B97DF3-A8C6-4125-9471-1B100CB199C7}" presName="matrix" presStyleCnt="0"/>
      <dgm:spPr/>
    </dgm:pt>
    <dgm:pt modelId="{A8C3A7EE-84E5-4257-900C-AAAF670C625F}" type="pres">
      <dgm:prSet presAssocID="{37B97DF3-A8C6-4125-9471-1B100CB199C7}" presName="tile1" presStyleLbl="node1" presStyleIdx="0" presStyleCnt="4" custLinFactNeighborY="-1250"/>
      <dgm:spPr/>
      <dgm:t>
        <a:bodyPr/>
        <a:lstStyle/>
        <a:p>
          <a:endParaRPr lang="en-US"/>
        </a:p>
      </dgm:t>
    </dgm:pt>
    <dgm:pt modelId="{F5238A7B-4433-4717-8B41-14320FA65139}" type="pres">
      <dgm:prSet presAssocID="{37B97DF3-A8C6-4125-9471-1B100CB199C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CCAB8-BFB5-460A-BF74-2A1ABA5822F3}" type="pres">
      <dgm:prSet presAssocID="{37B97DF3-A8C6-4125-9471-1B100CB199C7}" presName="tile2" presStyleLbl="node1" presStyleIdx="1" presStyleCnt="4"/>
      <dgm:spPr/>
      <dgm:t>
        <a:bodyPr/>
        <a:lstStyle/>
        <a:p>
          <a:endParaRPr lang="en-US"/>
        </a:p>
      </dgm:t>
    </dgm:pt>
    <dgm:pt modelId="{46A30069-4C81-4263-8DDB-26654AEB445D}" type="pres">
      <dgm:prSet presAssocID="{37B97DF3-A8C6-4125-9471-1B100CB199C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A5669-9173-4C4F-B65D-F1EA4BA76A50}" type="pres">
      <dgm:prSet presAssocID="{37B97DF3-A8C6-4125-9471-1B100CB199C7}" presName="tile3" presStyleLbl="node1" presStyleIdx="2" presStyleCnt="4"/>
      <dgm:spPr/>
      <dgm:t>
        <a:bodyPr/>
        <a:lstStyle/>
        <a:p>
          <a:endParaRPr lang="en-US"/>
        </a:p>
      </dgm:t>
    </dgm:pt>
    <dgm:pt modelId="{EF5FB57A-DA39-4730-A3CB-EE917782C6D6}" type="pres">
      <dgm:prSet presAssocID="{37B97DF3-A8C6-4125-9471-1B100CB199C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AAE68-AD35-45D9-B13A-6854F0227CAA}" type="pres">
      <dgm:prSet presAssocID="{37B97DF3-A8C6-4125-9471-1B100CB199C7}" presName="tile4" presStyleLbl="node1" presStyleIdx="3" presStyleCnt="4" custLinFactNeighborX="0" custLinFactNeighborY="0"/>
      <dgm:spPr/>
      <dgm:t>
        <a:bodyPr/>
        <a:lstStyle/>
        <a:p>
          <a:endParaRPr lang="en-US"/>
        </a:p>
      </dgm:t>
    </dgm:pt>
    <dgm:pt modelId="{0ECFF965-49C4-480D-83E5-696185C41036}" type="pres">
      <dgm:prSet presAssocID="{37B97DF3-A8C6-4125-9471-1B100CB199C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6F22B-757A-4DE3-A3C2-3BBB019964B5}" type="pres">
      <dgm:prSet presAssocID="{37B97DF3-A8C6-4125-9471-1B100CB199C7}" presName="centerTile" presStyleLbl="fgShp" presStyleIdx="0" presStyleCnt="1" custScaleX="133333" custScaleY="135000">
        <dgm:presLayoutVars>
          <dgm:chMax val="0"/>
          <dgm:chPref val="0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4DC70DE8-7B98-43B7-B98B-40CB07A0DCC7}" type="presOf" srcId="{72E62BD0-1999-4B0A-9DF5-B017EDFB6299}" destId="{0ECFF965-49C4-480D-83E5-696185C41036}" srcOrd="1" destOrd="0" presId="urn:microsoft.com/office/officeart/2005/8/layout/matrix1"/>
    <dgm:cxn modelId="{D841DEA3-EBE9-4D53-917D-CD72E766EDC7}" type="presOf" srcId="{9A4BBA71-A237-49E4-A4F8-E45E2B8B6664}" destId="{F5238A7B-4433-4717-8B41-14320FA65139}" srcOrd="1" destOrd="0" presId="urn:microsoft.com/office/officeart/2005/8/layout/matrix1"/>
    <dgm:cxn modelId="{B5EDF332-1CE9-4055-B903-FB71AC07160F}" srcId="{37B97DF3-A8C6-4125-9471-1B100CB199C7}" destId="{2C15704B-8179-45C8-A645-99A1017B4EFE}" srcOrd="0" destOrd="0" parTransId="{DFC03144-CB34-4518-97ED-81436549AFAB}" sibTransId="{5C521E8C-3849-4652-A5A0-0D7FEAF2CFDB}"/>
    <dgm:cxn modelId="{C8E4E493-FCB3-480D-A147-5E84EC419F5E}" type="presOf" srcId="{517A1097-5447-4751-BDA6-67DB133786CC}" destId="{EF5FB57A-DA39-4730-A3CB-EE917782C6D6}" srcOrd="1" destOrd="0" presId="urn:microsoft.com/office/officeart/2005/8/layout/matrix1"/>
    <dgm:cxn modelId="{AB1D4F40-9653-47E2-8906-5A622E958419}" srcId="{2C15704B-8179-45C8-A645-99A1017B4EFE}" destId="{9A4BBA71-A237-49E4-A4F8-E45E2B8B6664}" srcOrd="0" destOrd="0" parTransId="{61ABCCB6-B771-4F71-939D-207569759BEA}" sibTransId="{DAA99935-B4F5-4427-9226-F712CF0C23F9}"/>
    <dgm:cxn modelId="{44414446-6E10-477D-A43F-73A75AD6BB57}" type="presOf" srcId="{2C15704B-8179-45C8-A645-99A1017B4EFE}" destId="{02A6F22B-757A-4DE3-A3C2-3BBB019964B5}" srcOrd="0" destOrd="0" presId="urn:microsoft.com/office/officeart/2005/8/layout/matrix1"/>
    <dgm:cxn modelId="{33E096E8-0CE9-4EFC-B07F-79453BDA4865}" type="presOf" srcId="{6C26AFB1-C4DD-4525-87F9-012C2CB75441}" destId="{46A30069-4C81-4263-8DDB-26654AEB445D}" srcOrd="1" destOrd="0" presId="urn:microsoft.com/office/officeart/2005/8/layout/matrix1"/>
    <dgm:cxn modelId="{DC5D16B1-FA1D-4154-898E-159030DCA8D7}" type="presOf" srcId="{6C26AFB1-C4DD-4525-87F9-012C2CB75441}" destId="{E5ACCAB8-BFB5-460A-BF74-2A1ABA5822F3}" srcOrd="0" destOrd="0" presId="urn:microsoft.com/office/officeart/2005/8/layout/matrix1"/>
    <dgm:cxn modelId="{0247F253-D411-4D4F-86DB-708126BD4411}" srcId="{2C15704B-8179-45C8-A645-99A1017B4EFE}" destId="{6C26AFB1-C4DD-4525-87F9-012C2CB75441}" srcOrd="1" destOrd="0" parTransId="{423783AB-2D9D-40BF-8FB0-6D2CECEBA44C}" sibTransId="{65CE2F90-6D67-43F3-BA30-BEF10A58F90F}"/>
    <dgm:cxn modelId="{99DA6FB8-27B5-4D68-8731-1DB274EE980F}" type="presOf" srcId="{9A4BBA71-A237-49E4-A4F8-E45E2B8B6664}" destId="{A8C3A7EE-84E5-4257-900C-AAAF670C625F}" srcOrd="0" destOrd="0" presId="urn:microsoft.com/office/officeart/2005/8/layout/matrix1"/>
    <dgm:cxn modelId="{BB1E381A-A69F-48D0-A856-53803689A584}" srcId="{2C15704B-8179-45C8-A645-99A1017B4EFE}" destId="{517A1097-5447-4751-BDA6-67DB133786CC}" srcOrd="2" destOrd="0" parTransId="{C05CA1A0-C8B8-455E-BAAF-C9A6E65967FB}" sibTransId="{FA88E9B5-F246-469A-BF14-94CA563E6236}"/>
    <dgm:cxn modelId="{3693470D-43F6-408B-8FA8-B34C5F053098}" srcId="{2C15704B-8179-45C8-A645-99A1017B4EFE}" destId="{72E62BD0-1999-4B0A-9DF5-B017EDFB6299}" srcOrd="3" destOrd="0" parTransId="{D7A21394-FD1A-4A5B-A2D2-9D3A620B6539}" sibTransId="{1114169F-2FD9-4FAC-AD46-437CE31F749C}"/>
    <dgm:cxn modelId="{A99B5766-929E-42F3-B1FC-78811D48693F}" type="presOf" srcId="{37B97DF3-A8C6-4125-9471-1B100CB199C7}" destId="{AAC0ADCC-40E0-4D5B-9BC1-74EAE2EAB7C0}" srcOrd="0" destOrd="0" presId="urn:microsoft.com/office/officeart/2005/8/layout/matrix1"/>
    <dgm:cxn modelId="{3E9A5BCF-96D0-4125-9521-504EA720CC47}" type="presOf" srcId="{72E62BD0-1999-4B0A-9DF5-B017EDFB6299}" destId="{B8DAAE68-AD35-45D9-B13A-6854F0227CAA}" srcOrd="0" destOrd="0" presId="urn:microsoft.com/office/officeart/2005/8/layout/matrix1"/>
    <dgm:cxn modelId="{392687C4-0E3F-4045-93DA-028D85673347}" type="presOf" srcId="{517A1097-5447-4751-BDA6-67DB133786CC}" destId="{960A5669-9173-4C4F-B65D-F1EA4BA76A50}" srcOrd="0" destOrd="0" presId="urn:microsoft.com/office/officeart/2005/8/layout/matrix1"/>
    <dgm:cxn modelId="{83A860F1-BF32-44A3-8DF7-5AEEC0D3722D}" type="presParOf" srcId="{AAC0ADCC-40E0-4D5B-9BC1-74EAE2EAB7C0}" destId="{21917906-36A9-43F1-B7FD-E8659DC0CAA0}" srcOrd="0" destOrd="0" presId="urn:microsoft.com/office/officeart/2005/8/layout/matrix1"/>
    <dgm:cxn modelId="{2E5C19CE-F548-4567-9B95-1792A0B312B8}" type="presParOf" srcId="{21917906-36A9-43F1-B7FD-E8659DC0CAA0}" destId="{A8C3A7EE-84E5-4257-900C-AAAF670C625F}" srcOrd="0" destOrd="0" presId="urn:microsoft.com/office/officeart/2005/8/layout/matrix1"/>
    <dgm:cxn modelId="{B82A413F-C476-4C89-A796-8274FB58C0DC}" type="presParOf" srcId="{21917906-36A9-43F1-B7FD-E8659DC0CAA0}" destId="{F5238A7B-4433-4717-8B41-14320FA65139}" srcOrd="1" destOrd="0" presId="urn:microsoft.com/office/officeart/2005/8/layout/matrix1"/>
    <dgm:cxn modelId="{BF203807-8274-4C42-8EE7-25ED916D2540}" type="presParOf" srcId="{21917906-36A9-43F1-B7FD-E8659DC0CAA0}" destId="{E5ACCAB8-BFB5-460A-BF74-2A1ABA5822F3}" srcOrd="2" destOrd="0" presId="urn:microsoft.com/office/officeart/2005/8/layout/matrix1"/>
    <dgm:cxn modelId="{19A821FA-CCC0-4939-9DEB-EA20B2C29FAA}" type="presParOf" srcId="{21917906-36A9-43F1-B7FD-E8659DC0CAA0}" destId="{46A30069-4C81-4263-8DDB-26654AEB445D}" srcOrd="3" destOrd="0" presId="urn:microsoft.com/office/officeart/2005/8/layout/matrix1"/>
    <dgm:cxn modelId="{2FF9E17D-1069-4A60-B931-3D05081AA905}" type="presParOf" srcId="{21917906-36A9-43F1-B7FD-E8659DC0CAA0}" destId="{960A5669-9173-4C4F-B65D-F1EA4BA76A50}" srcOrd="4" destOrd="0" presId="urn:microsoft.com/office/officeart/2005/8/layout/matrix1"/>
    <dgm:cxn modelId="{CB99969F-73F9-4221-9F06-6F24D1C52101}" type="presParOf" srcId="{21917906-36A9-43F1-B7FD-E8659DC0CAA0}" destId="{EF5FB57A-DA39-4730-A3CB-EE917782C6D6}" srcOrd="5" destOrd="0" presId="urn:microsoft.com/office/officeart/2005/8/layout/matrix1"/>
    <dgm:cxn modelId="{F9939447-6CB4-4276-933B-A6EEDFE3BDCF}" type="presParOf" srcId="{21917906-36A9-43F1-B7FD-E8659DC0CAA0}" destId="{B8DAAE68-AD35-45D9-B13A-6854F0227CAA}" srcOrd="6" destOrd="0" presId="urn:microsoft.com/office/officeart/2005/8/layout/matrix1"/>
    <dgm:cxn modelId="{905472CD-804C-46C5-99B4-5A4B159172FC}" type="presParOf" srcId="{21917906-36A9-43F1-B7FD-E8659DC0CAA0}" destId="{0ECFF965-49C4-480D-83E5-696185C41036}" srcOrd="7" destOrd="0" presId="urn:microsoft.com/office/officeart/2005/8/layout/matrix1"/>
    <dgm:cxn modelId="{EF2890D5-562D-4579-AB53-3B76A13EA8B8}" type="presParOf" srcId="{AAC0ADCC-40E0-4D5B-9BC1-74EAE2EAB7C0}" destId="{02A6F22B-757A-4DE3-A3C2-3BBB019964B5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B7BE-5C5C-452D-88BA-F446C7D28A91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C41B-6030-45C3-8962-25BBDEB5BAAB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A176-EA01-4816-8134-0630BA0A6698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6DDF-16AE-407B-B948-83F6098241ED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E05-FDD4-40C8-9929-15C83504AA38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0DAB-E4D1-4D63-82DD-848470601626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2E6E-1ED9-46BA-A081-398A697849C5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D51-5C2A-4655-ABBD-B3DD0B55E23F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0586-BC6F-46CC-913B-0724DEDD0C26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89D2-AE29-44E6-BE48-7B38288C508B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7BB2-3939-4EF7-B7E1-B14555476209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BC3C-6797-4CB2-8B23-F4B4C55F8583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609600"/>
            <a:ext cx="5791200" cy="304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k.skdj.jpg"/>
          <p:cNvPicPr>
            <a:picLocks noChangeAspect="1"/>
          </p:cNvPicPr>
          <p:nvPr/>
        </p:nvPicPr>
        <p:blipFill>
          <a:blip r:embed="rId3"/>
          <a:srcRect b="7325"/>
          <a:stretch>
            <a:fillRect/>
          </a:stretch>
        </p:blipFill>
        <p:spPr>
          <a:xfrm>
            <a:off x="2434908" y="3810000"/>
            <a:ext cx="3864059" cy="2590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1180-B70E-408F-A017-1742A94BCA18}" type="datetime2">
              <a:rPr lang="bn-IN" smtClean="0">
                <a:solidFill>
                  <a:srgbClr val="FF0000"/>
                </a:solidFill>
              </a:rPr>
              <a:pPr/>
              <a:t>মঙ্গলবার, 04 ফেব্রুয়ারী 2020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BD09-254E-40D8-AFF0-6C04DB506507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1676400" y="381000"/>
            <a:ext cx="5867400" cy="23622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572000"/>
            <a:ext cx="7467600" cy="1905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শিরকে আকবর কত  প্রকাঁর  কী কী লেখ?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hf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2571750"/>
            <a:ext cx="2667000" cy="1714500"/>
          </a:xfrm>
          <a:prstGeom prst="rect">
            <a:avLst/>
          </a:prstGeom>
          <a:solidFill>
            <a:schemeClr val="accent4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0586-BC6F-46CC-913B-0724DEDD0C26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981200" y="0"/>
            <a:ext cx="38862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শিরকের কুফল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746718"/>
            <a:ext cx="563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মুশরিকরা জান্নাতে যেতে পারবে না।</a:t>
            </a:r>
          </a:p>
          <a:p>
            <a:pPr>
              <a:buBlip>
                <a:blip r:embed="rId2"/>
              </a:buBlip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নিশ্চয় শিরক বড় জুলুম।</a:t>
            </a:r>
          </a:p>
          <a:p>
            <a:pPr>
              <a:buBlip>
                <a:blip r:embed="rId2"/>
              </a:buBlip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শিরককারী জাহান্নামে যাবে ।</a:t>
            </a:r>
          </a:p>
          <a:p>
            <a:pPr>
              <a:buBlip>
                <a:blip r:embed="rId2"/>
              </a:buBlip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শিরকের গুনাহ ক্ষমা করবেন না।</a:t>
            </a:r>
          </a:p>
        </p:txBody>
      </p:sp>
      <p:pic>
        <p:nvPicPr>
          <p:cNvPr id="6" name="Picture 5" descr="mn vv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447800"/>
            <a:ext cx="363855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1676400" y="1295400"/>
            <a:ext cx="6096000" cy="33528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CE8C-2FE8-4B1E-B862-61413BE8DBEE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8006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শিরকের ভয়াবহতা বিষয়ে একটি অনুচ্ছেদ সংক্ষেপে লিখে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nslkdhs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95400"/>
            <a:ext cx="5029200" cy="31343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56FA-D0CE-4CE5-91BD-1CE1EA62F8B0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1295400" y="609600"/>
            <a:ext cx="6781800" cy="548640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 হাফেজ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3556-FFCA-4462-97C9-959428DA740A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4267200" cy="556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0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মিজানুর রহমান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খাস সোনামুখী এস,সি উচ্চ বিদ্যালয়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মবাইলঃ ০১৭১০০০৬০৪৩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বেলকুচি,সিরাজ গঞ্জ।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_20160802_160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1344083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rame 3"/>
          <p:cNvSpPr/>
          <p:nvPr/>
        </p:nvSpPr>
        <p:spPr>
          <a:xfrm>
            <a:off x="5410200" y="304800"/>
            <a:ext cx="3733800" cy="5562600"/>
          </a:xfrm>
          <a:prstGeom prst="frame">
            <a:avLst>
              <a:gd name="adj1" fmla="val 586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৯ম শ্রেণী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অধ্যায়-০১ (আকাইদ ও নৈতিক জীবন)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পাঠ-০৭</a:t>
            </a:r>
          </a:p>
        </p:txBody>
      </p:sp>
      <p:sp>
        <p:nvSpPr>
          <p:cNvPr id="9" name="Left-Right Arrow Callout 8"/>
          <p:cNvSpPr/>
          <p:nvPr/>
        </p:nvSpPr>
        <p:spPr>
          <a:xfrm>
            <a:off x="4572000" y="533400"/>
            <a:ext cx="609600" cy="4800600"/>
          </a:xfrm>
          <a:prstGeom prst="leftRightArrowCallout">
            <a:avLst>
              <a:gd name="adj1" fmla="val 55385"/>
              <a:gd name="adj2" fmla="val 48077"/>
              <a:gd name="adj3" fmla="val 29616"/>
              <a:gd name="adj4" fmla="val 48123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copy-of-the-sacred-text-of-islam-quran-in-a-bookstore-in-the-city-bb5yn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371600"/>
            <a:ext cx="2013274" cy="1427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59D3-B36C-42EF-91BF-B8FE90618ECE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457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 এবং বল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133600" cy="365125"/>
          </a:xfrm>
        </p:spPr>
        <p:txBody>
          <a:bodyPr/>
          <a:lstStyle/>
          <a:p>
            <a:fld id="{47109E5D-9594-4CB6-8820-4AA66DA38EAA}" type="datetime2">
              <a:rPr lang="bn-IN" smtClean="0">
                <a:solidFill>
                  <a:srgbClr val="FF0000"/>
                </a:solidFill>
              </a:rPr>
              <a:pPr/>
              <a:t>মঙ্গলবার, 04 ফেব্রুয়ারী 2020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 descr="bl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905000"/>
            <a:ext cx="3048000" cy="2647950"/>
          </a:xfrm>
          <a:prstGeom prst="rect">
            <a:avLst/>
          </a:prstGeom>
        </p:spPr>
      </p:pic>
      <p:pic>
        <p:nvPicPr>
          <p:cNvPr id="12" name="Picture 11" descr="kmnk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724400"/>
            <a:ext cx="2971800" cy="1743075"/>
          </a:xfrm>
          <a:prstGeom prst="rect">
            <a:avLst/>
          </a:prstGeom>
        </p:spPr>
      </p:pic>
      <p:pic>
        <p:nvPicPr>
          <p:cNvPr id="13" name="Picture 12" descr="kjl;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905000"/>
            <a:ext cx="2895600" cy="2666999"/>
          </a:xfrm>
          <a:prstGeom prst="rect">
            <a:avLst/>
          </a:prstGeom>
        </p:spPr>
      </p:pic>
      <p:pic>
        <p:nvPicPr>
          <p:cNvPr id="14" name="Picture 13" descr="jj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724400"/>
            <a:ext cx="2857500" cy="1752600"/>
          </a:xfrm>
          <a:prstGeom prst="rect">
            <a:avLst/>
          </a:prstGeom>
        </p:spPr>
      </p:pic>
      <p:pic>
        <p:nvPicPr>
          <p:cNvPr id="15" name="Picture 14" descr="knb k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3650" y="4724400"/>
            <a:ext cx="2724150" cy="1752600"/>
          </a:xfrm>
          <a:prstGeom prst="rect">
            <a:avLst/>
          </a:prstGeom>
        </p:spPr>
      </p:pic>
      <p:pic>
        <p:nvPicPr>
          <p:cNvPr id="16" name="Picture 15" descr="hg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9850" y="1905000"/>
            <a:ext cx="25717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83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0586-BC6F-46CC-913B-0724DEDD0C26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 rot="10800000" flipH="1" flipV="1">
            <a:off x="1981200" y="457200"/>
            <a:ext cx="4138749" cy="213795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jl;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18261"/>
            <a:ext cx="3733800" cy="2484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55626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শিরক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শিরক কী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শিরক কয় প্রকার বর্ণনা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শিরক এর কুফল ও প্রতিকার বর্ণনা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4CE-B043-42D3-A466-EACA3216BF68}" type="datetime2">
              <a:rPr lang="bn-IN" smtClean="0">
                <a:solidFill>
                  <a:srgbClr val="0070C0"/>
                </a:solidFill>
              </a:rPr>
              <a:pPr/>
              <a:t>মঙ্গলবার, 04 ফেব্রুয়ারী 2020</a:t>
            </a:fld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495800" cy="2514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শিরকের পরিচয়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95600"/>
            <a:ext cx="8229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শিরক আরবি শব্দ এর অর্থ অংশিদার সাব্যস্ত করা,একাধিক স্রস্টা বা উপাস্যে বিশ্বাস করা।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আল্লাহ তাআলার সাথে কোন ব্যক্তি বা বস্তুকে শরিক করা কিংবা তার সমতুল্য মনে করাকে শিরক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501650"/>
          </a:xfrm>
        </p:spPr>
        <p:txBody>
          <a:bodyPr/>
          <a:lstStyle/>
          <a:p>
            <a:fld id="{42725FB6-8D4E-4454-AE23-495546F7ED88}" type="datetime2">
              <a:rPr lang="bn-IN" smtClean="0">
                <a:solidFill>
                  <a:srgbClr val="FF0000"/>
                </a:solidFill>
              </a:rPr>
              <a:pPr/>
              <a:t>মঙ্গলবার, 04 ফেব্রুয়ারী 2020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981200" y="1295400"/>
            <a:ext cx="5105400" cy="1524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1054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প্রচলিত কয়েকটি শিরকের উদাহরণ উল্লেখ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o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988693"/>
            <a:ext cx="2819400" cy="202145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536-58D6-4FAC-933C-221595751C69}" type="datetime2">
              <a:rPr lang="bn-IN" smtClean="0">
                <a:solidFill>
                  <a:srgbClr val="FF0000"/>
                </a:solidFill>
              </a:rPr>
              <a:pPr/>
              <a:t>মঙ্গলবার, 04 ফেব্রুয়ারী 2020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1524000" y="0"/>
            <a:ext cx="6019800" cy="2514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শিরকের প্রকার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505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419600"/>
            <a:ext cx="800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BE5D-B723-4E1D-8B17-5A0EB1F17005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sp>
        <p:nvSpPr>
          <p:cNvPr id="11" name="Flowchart: Sort 10"/>
          <p:cNvSpPr/>
          <p:nvPr/>
        </p:nvSpPr>
        <p:spPr>
          <a:xfrm>
            <a:off x="2209800" y="2590800"/>
            <a:ext cx="4648200" cy="3581400"/>
          </a:xfrm>
          <a:prstGeom prst="flowChartSo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আকবর</a:t>
            </a:r>
          </a:p>
          <a:p>
            <a:pPr marL="514350" indent="-514350"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আসগার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92695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0586-BC6F-46CC-913B-0724DEDD0C26}" type="datetime2">
              <a:rPr lang="bn-IN" smtClean="0"/>
              <a:pPr/>
              <a:t>মঙ্গলবার, 04 ফেব্রুয়ারী 2020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A6F22B-757A-4DE3-A3C2-3BBB01996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2A6F22B-757A-4DE3-A3C2-3BBB01996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2A6F22B-757A-4DE3-A3C2-3BBB01996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2A6F22B-757A-4DE3-A3C2-3BBB01996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3A7EE-84E5-4257-900C-AAAF670C6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A8C3A7EE-84E5-4257-900C-AAAF670C6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A8C3A7EE-84E5-4257-900C-AAAF670C6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A8C3A7EE-84E5-4257-900C-AAAF670C6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ACCAB8-BFB5-460A-BF74-2A1ABA582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E5ACCAB8-BFB5-460A-BF74-2A1ABA582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5ACCAB8-BFB5-460A-BF74-2A1ABA582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5ACCAB8-BFB5-460A-BF74-2A1ABA582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0A5669-9173-4C4F-B65D-F1EA4BA76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960A5669-9173-4C4F-B65D-F1EA4BA76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960A5669-9173-4C4F-B65D-F1EA4BA76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960A5669-9173-4C4F-B65D-F1EA4BA76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AAE68-AD35-45D9-B13A-6854F0227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B8DAAE68-AD35-45D9-B13A-6854F0227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B8DAAE68-AD35-45D9-B13A-6854F0227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B8DAAE68-AD35-45D9-B13A-6854F0227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214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126</cp:revision>
  <dcterms:created xsi:type="dcterms:W3CDTF">2019-07-26T04:27:02Z</dcterms:created>
  <dcterms:modified xsi:type="dcterms:W3CDTF">2020-02-04T14:47:03Z</dcterms:modified>
</cp:coreProperties>
</file>