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64" r:id="rId5"/>
    <p:sldId id="265" r:id="rId6"/>
    <p:sldId id="266" r:id="rId7"/>
    <p:sldId id="257" r:id="rId8"/>
    <p:sldId id="260" r:id="rId9"/>
    <p:sldId id="268" r:id="rId10"/>
    <p:sldId id="279" r:id="rId11"/>
    <p:sldId id="261" r:id="rId12"/>
    <p:sldId id="269" r:id="rId13"/>
    <p:sldId id="262" r:id="rId14"/>
    <p:sldId id="271" r:id="rId15"/>
    <p:sldId id="272" r:id="rId16"/>
    <p:sldId id="263" r:id="rId17"/>
    <p:sldId id="274" r:id="rId18"/>
    <p:sldId id="275" r:id="rId19"/>
    <p:sldId id="273" r:id="rId20"/>
    <p:sldId id="276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400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1450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006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26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8569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371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906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492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24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560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118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0713-61D7-443E-A625-E8DC95F5EAC5}" type="datetimeFigureOut">
              <a:rPr lang="en-SG" smtClean="0"/>
              <a:t>4/2/2020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668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শুভেচ্ছা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3105150" cy="3528219"/>
          </a:xfrm>
        </p:spPr>
      </p:pic>
    </p:spTree>
    <p:extLst>
      <p:ext uri="{BB962C8B-B14F-4D97-AF65-F5344CB8AC3E}">
        <p14:creationId xmlns:p14="http://schemas.microsoft.com/office/powerpoint/2010/main" val="388980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28771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জোড়ায়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বিদ্যায়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পারদর্শি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উঃ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নৌবিদ্যায়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পারদর্শী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767681"/>
            <a:ext cx="7632700" cy="4191000"/>
          </a:xfrm>
        </p:spPr>
      </p:pic>
    </p:spTree>
    <p:extLst>
      <p:ext uri="{BB962C8B-B14F-4D97-AF65-F5344CB8AC3E}">
        <p14:creationId xmlns:p14="http://schemas.microsoft.com/office/powerpoint/2010/main" val="29607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দলীয়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কত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ভারতের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কালিকট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বন্দরে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পৌছান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? </a:t>
            </a:r>
            <a:endParaRPr lang="en-US" sz="28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উঃ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দুঃসাহসিক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দীর্ঘ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সমুদ্র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যাত্রার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পর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১৪৯৮খ্রিস্টাব্দের ২০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মে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ভারত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উপমহাদেশের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কালিকট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বন্দরে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এসে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পৌছান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656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767681"/>
            <a:ext cx="7632700" cy="4191000"/>
          </a:xfrm>
        </p:spPr>
      </p:pic>
    </p:spTree>
    <p:extLst>
      <p:ext uri="{BB962C8B-B14F-4D97-AF65-F5344CB8AC3E}">
        <p14:creationId xmlns:p14="http://schemas.microsoft.com/office/powerpoint/2010/main" val="16081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সম্মিলিত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4525963"/>
          </a:xfrm>
        </p:spPr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কোম্পানি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উদ্দেশ্যে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উঃ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কোম্পানি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রাজন্যবর্গের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রাজনৈতিক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দুর্বলতা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স্পষ্ট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সুযোগে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পুর্তগিজরা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শক্তিশালী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ওঠে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সাম্রাজ্য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প্রতিষ্টার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স্বপ্ন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 এ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উদ্দেশ্যে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জায়গা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দখল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শক্তিশালী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বাণিজ্য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কেন্দ্র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ঘাঁটি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তোলে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 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081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বহু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প্রশ্ন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১ 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জাতিতে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পর্তগিজ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(খ)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ওলন্দাজ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(গ)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(ঘ 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দিনেমার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২ 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কতবার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 </a:t>
            </a:r>
          </a:p>
          <a:p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(ক)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’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(গ)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তিনবার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(ঘ)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চারবার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৩।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(ক) ১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(খ) ২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৩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(ঘ) ৪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dirty="0">
              <a:latin typeface="Nikosh" pitchFamily="2" charset="0"/>
              <a:cs typeface="Nikosh" pitchFamily="2" charset="0"/>
            </a:endParaRPr>
          </a:p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endParaRPr lang="en-US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041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বহু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প্রশ্ন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৪ 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বুকার্ক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সাম্রাজ্য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প্রতিষ্টার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স্বপ্ন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বাস্তবায়িত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পদক্ষেপ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(i)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বাণিজ্য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ঘাঁটি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তুলেছিলেন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 (ii)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জনগনের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অত্যাচার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 (iii)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মহিলাদের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   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নীচের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সঠিক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(ক) i  ( খ) ii   (গ ) i ও ii 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i, ii ও iii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বহু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প্রশ্ন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৫।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ইউরোপীয়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বণিক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</a:t>
            </a:r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 i-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দুর্ব্যবহার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উৎপীড়ন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ii-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অসহিষ্ণুতা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iii-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গভর্নরদের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অদুরদর্শিতা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>
                <a:latin typeface="Nikosh" pitchFamily="2" charset="0"/>
                <a:cs typeface="Nikosh" pitchFamily="2" charset="0"/>
              </a:rPr>
              <a:t>(ক) i  ( খ) ii   (গ ) i ও ii  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(ঘ)</a:t>
            </a:r>
            <a:r>
              <a:rPr lang="en-US" dirty="0">
                <a:latin typeface="Nikosh" pitchFamily="2" charset="0"/>
                <a:cs typeface="Nikosh" pitchFamily="2" charset="0"/>
              </a:rPr>
              <a:t> i, ii ও iii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উত্তর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মালা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১। ক   ২। খ   ৩। গ   ৪। ঘ   ৫। ঘ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পরিচিতি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900" dirty="0" err="1" smtClean="0">
                <a:latin typeface="Nikosh" pitchFamily="2" charset="0"/>
                <a:cs typeface="Nikosh" pitchFamily="2" charset="0"/>
              </a:rPr>
              <a:t>পরিচয়</a:t>
            </a:r>
            <a:endParaRPr lang="en-SG" sz="59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ছবি</a:t>
            </a:r>
            <a:endParaRPr lang="en-SG" sz="36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307509"/>
            <a:ext cx="4041775" cy="3621923"/>
          </a:xfrm>
        </p:spPr>
      </p:pic>
      <p:sp>
        <p:nvSpPr>
          <p:cNvPr id="10" name="Bevel 9"/>
          <p:cNvSpPr/>
          <p:nvPr/>
        </p:nvSpPr>
        <p:spPr>
          <a:xfrm>
            <a:off x="533400" y="2133600"/>
            <a:ext cx="3962400" cy="3962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1066800" y="2667000"/>
            <a:ext cx="2895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itchFamily="2" charset="0"/>
                <a:cs typeface="Nikosh" pitchFamily="2" charset="0"/>
              </a:rPr>
              <a:t>আনোয়ারা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খাতুন</a:t>
            </a:r>
            <a:endParaRPr lang="en-US" sz="3600" dirty="0">
              <a:latin typeface="Nikosh" pitchFamily="2" charset="0"/>
              <a:cs typeface="Nikosh" pitchFamily="2" charset="0"/>
            </a:endParaRPr>
          </a:p>
          <a:p>
            <a:r>
              <a:rPr lang="en-US" sz="3200" dirty="0" err="1"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অধ্যাপক</a:t>
            </a:r>
            <a:endParaRPr lang="en-US" sz="3200" dirty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ইতিহাস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বিভাগ</a:t>
            </a:r>
            <a:endParaRPr lang="en-US" sz="2400" dirty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বসন্তকেদার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ডিগ্রী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কলেজ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মোহনপুর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রাজশাহী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০১৭২৪৬৬৮৮৪, ০১৭২৪৬৬৮৮৪৯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7276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290" y="2320644"/>
            <a:ext cx="7571510" cy="2708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ভাস্কো-দা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আগমনের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মধ্য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দিয়েই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ইউরোপের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যোগাযোগের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সুনির্দিষ্ট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সুত্রপাত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সহায়ক গ্রন্থ/প্রকাশনীঃ লেকচার প্রকাশনী, হাসানবুক হাউস, কাজল ব্রাদার্স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35814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বাড়ির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7637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ধন্যবাদ</a:t>
            </a:r>
            <a:endParaRPr lang="en-S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30442"/>
            <a:ext cx="4038600" cy="348935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90800"/>
            <a:ext cx="4038600" cy="3429000"/>
          </a:xfrm>
        </p:spPr>
      </p:pic>
    </p:spTree>
    <p:extLst>
      <p:ext uri="{BB962C8B-B14F-4D97-AF65-F5344CB8AC3E}">
        <p14:creationId xmlns:p14="http://schemas.microsoft.com/office/powerpoint/2010/main" val="23258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4040188" cy="639762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ইতিহাস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১ 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বর্ষে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ইউরোপীয়দের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;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ইংরেজ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আধিপত্য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প্রতিষ্ঠা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তারিখঃ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২৮/০১/২০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কর্তৃক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নতুন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পথের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আবিস্কার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80" y="1600200"/>
            <a:ext cx="6669840" cy="4525963"/>
          </a:xfrm>
        </p:spPr>
      </p:pic>
    </p:spTree>
    <p:extLst>
      <p:ext uri="{BB962C8B-B14F-4D97-AF65-F5344CB8AC3E}">
        <p14:creationId xmlns:p14="http://schemas.microsoft.com/office/powerpoint/2010/main" val="16570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80" y="1600200"/>
            <a:ext cx="6669840" cy="4525963"/>
          </a:xfrm>
        </p:spPr>
      </p:pic>
    </p:spTree>
    <p:extLst>
      <p:ext uri="{BB962C8B-B14F-4D97-AF65-F5344CB8AC3E}">
        <p14:creationId xmlns:p14="http://schemas.microsoft.com/office/powerpoint/2010/main" val="15100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662" y="1600200"/>
            <a:ext cx="6044675" cy="4525963"/>
          </a:xfrm>
        </p:spPr>
      </p:pic>
    </p:spTree>
    <p:extLst>
      <p:ext uri="{BB962C8B-B14F-4D97-AF65-F5344CB8AC3E}">
        <p14:creationId xmlns:p14="http://schemas.microsoft.com/office/powerpoint/2010/main" val="29444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শিক্ষন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–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২।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বিদ্যায়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পারদর্শি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৩ ।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ভারতের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কালিকট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বন্দরে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পৌছান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৪।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কোম্পানি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উদ্দেশ্যে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? </a:t>
            </a:r>
            <a:endParaRPr lang="en-SG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–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কে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উঃ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–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ইউরোপ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মহাদেশের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ভৌগলিক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নতুন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পথের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আবিস্কারক</a:t>
            </a:r>
            <a:r>
              <a:rPr lang="en-US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647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767681"/>
            <a:ext cx="7658100" cy="4191000"/>
          </a:xfrm>
        </p:spPr>
      </p:pic>
    </p:spTree>
    <p:extLst>
      <p:ext uri="{BB962C8B-B14F-4D97-AF65-F5344CB8AC3E}">
        <p14:creationId xmlns:p14="http://schemas.microsoft.com/office/powerpoint/2010/main" val="29607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534</Words>
  <Application>Microsoft Office PowerPoint</Application>
  <PresentationFormat>On-screen Show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শুভেচ্ছা / স্বাগতম </vt:lpstr>
      <vt:lpstr>শিক্ষক পরিচিতি</vt:lpstr>
      <vt:lpstr>পাঠ পরিচিতি </vt:lpstr>
      <vt:lpstr>নিচের ছবিগুলি লক্ষ্য করি</vt:lpstr>
      <vt:lpstr>নিচের ছবিগুলি লক্ষ্য করি</vt:lpstr>
      <vt:lpstr>নিচের ছবিগুলি লক্ষ্য করি</vt:lpstr>
      <vt:lpstr>শিক্ষন ফল </vt:lpstr>
      <vt:lpstr>একক কাজ </vt:lpstr>
      <vt:lpstr>নিচের ছবিগুলি লক্ষ্য করি</vt:lpstr>
      <vt:lpstr>নিচের ছবিগুলি লক্ষ্য করি</vt:lpstr>
      <vt:lpstr>জোড়ায় কাজ </vt:lpstr>
      <vt:lpstr>নিচের ছবিগুলি লক্ষ্য করি</vt:lpstr>
      <vt:lpstr>দলীয় কাজ </vt:lpstr>
      <vt:lpstr>নিচের ছবিগুলি লক্ষ্য করি</vt:lpstr>
      <vt:lpstr>সম্মিলিত কাজ</vt:lpstr>
      <vt:lpstr>বহু নির্বাচনী প্রশ্ন</vt:lpstr>
      <vt:lpstr>বহু নির্বাচনী প্রশ্ন</vt:lpstr>
      <vt:lpstr>বহু নির্বাচনী প্রশ্ন</vt:lpstr>
      <vt:lpstr>উত্তর মালা</vt:lpstr>
      <vt:lpstr>   বাড়ির কাজ</vt:lpstr>
      <vt:lpstr>ধন্যবাদ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 </dc:title>
  <dc:creator>HP</dc:creator>
  <cp:lastModifiedBy>HP</cp:lastModifiedBy>
  <cp:revision>42</cp:revision>
  <dcterms:created xsi:type="dcterms:W3CDTF">2020-01-26T05:07:31Z</dcterms:created>
  <dcterms:modified xsi:type="dcterms:W3CDTF">2020-02-04T06:30:53Z</dcterms:modified>
</cp:coreProperties>
</file>