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  <p:sldMasterId id="2147484014" r:id="rId2"/>
    <p:sldMasterId id="2147484026" r:id="rId3"/>
    <p:sldMasterId id="2147484038" r:id="rId4"/>
    <p:sldMasterId id="2147484062" r:id="rId5"/>
    <p:sldMasterId id="2147484074" r:id="rId6"/>
  </p:sldMasterIdLst>
  <p:notesMasterIdLst>
    <p:notesMasterId r:id="rId26"/>
  </p:notesMasterIdLst>
  <p:sldIdLst>
    <p:sldId id="318" r:id="rId7"/>
    <p:sldId id="272" r:id="rId8"/>
    <p:sldId id="323" r:id="rId9"/>
    <p:sldId id="273" r:id="rId10"/>
    <p:sldId id="259" r:id="rId11"/>
    <p:sldId id="299" r:id="rId12"/>
    <p:sldId id="300" r:id="rId13"/>
    <p:sldId id="301" r:id="rId14"/>
    <p:sldId id="302" r:id="rId15"/>
    <p:sldId id="335" r:id="rId16"/>
    <p:sldId id="332" r:id="rId17"/>
    <p:sldId id="315" r:id="rId18"/>
    <p:sldId id="306" r:id="rId19"/>
    <p:sldId id="309" r:id="rId20"/>
    <p:sldId id="307" r:id="rId21"/>
    <p:sldId id="310" r:id="rId22"/>
    <p:sldId id="295" r:id="rId23"/>
    <p:sldId id="312" r:id="rId24"/>
    <p:sldId id="31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454" autoAdjust="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57150">
          <a:solidFill>
            <a:srgbClr val="002060"/>
          </a:solidFill>
        </a:ln>
      </dgm:spPr>
      <dgm:t>
        <a:bodyPr/>
        <a:lstStyle/>
        <a:p>
          <a:pPr rtl="0"/>
          <a:endParaRPr lang="en-US" sz="1200" b="1" cap="none" spc="0" dirty="0" smtClean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7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72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/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/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/>
      <dgm:spPr>
        <a:solidFill>
          <a:srgbClr val="FFCC99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C9B5F-910F-4CCC-AAB4-30BEA56552BC}" type="presOf" srcId="{BE53A760-87E9-4D35-B1D8-5BB11ED07B53}" destId="{EB82FB9B-EC43-4CC6-88CB-A53F2E8714A8}" srcOrd="0" destOrd="0" presId="urn:microsoft.com/office/officeart/2005/8/layout/target3"/>
    <dgm:cxn modelId="{CFF53EF5-B420-42B7-8349-3232746BAD5B}" type="presOf" srcId="{E716E343-82B4-4D0B-B45D-0F490FE0235D}" destId="{508660B7-E931-4D2D-869E-C294046FF6B9}" srcOrd="0" destOrd="0" presId="urn:microsoft.com/office/officeart/2005/8/layout/target3"/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6F0A4F1E-15FA-43A8-A6AC-346CC8D3EFA4}" type="presOf" srcId="{E716E343-82B4-4D0B-B45D-0F490FE0235D}" destId="{AAC36E9C-336F-488E-A8C1-0178D536F410}" srcOrd="1" destOrd="0" presId="urn:microsoft.com/office/officeart/2005/8/layout/target3"/>
    <dgm:cxn modelId="{1B0F8FE6-D199-4693-BCC7-7DFDA107E88A}" type="presParOf" srcId="{EB82FB9B-EC43-4CC6-88CB-A53F2E8714A8}" destId="{E4FD88E8-8AC9-4B1F-A0C4-A20C1D97D604}" srcOrd="0" destOrd="0" presId="urn:microsoft.com/office/officeart/2005/8/layout/target3"/>
    <dgm:cxn modelId="{89D249C9-8252-4D09-A6F8-34BFF6FE3759}" type="presParOf" srcId="{EB82FB9B-EC43-4CC6-88CB-A53F2E8714A8}" destId="{9871A64A-1045-472E-94BB-C26A9DBFAFE7}" srcOrd="1" destOrd="0" presId="urn:microsoft.com/office/officeart/2005/8/layout/target3"/>
    <dgm:cxn modelId="{11C2CF14-E11A-4655-B501-C88F1FE2CD91}" type="presParOf" srcId="{EB82FB9B-EC43-4CC6-88CB-A53F2E8714A8}" destId="{508660B7-E931-4D2D-869E-C294046FF6B9}" srcOrd="2" destOrd="0" presId="urn:microsoft.com/office/officeart/2005/8/layout/target3"/>
    <dgm:cxn modelId="{1A67B8DB-3048-42A3-868D-B34B86BB77D8}" type="presParOf" srcId="{EB82FB9B-EC43-4CC6-88CB-A53F2E8714A8}" destId="{AAC36E9C-336F-488E-A8C1-0178D536F410}" srcOrd="3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E872C-CA19-4DD4-A5AE-C4F62EFA2C33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7A52390D-D7F9-46C7-8461-C34DA51F6E87}">
      <dgm:prSet phldrT="[Text]" custT="1"/>
      <dgm:spPr>
        <a:noFill/>
      </dgm:spPr>
      <dgm:t>
        <a:bodyPr/>
        <a:lstStyle/>
        <a:p>
          <a:r>
            <a:rPr lang="bn-BD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মফিজুর রহমান </a:t>
          </a:r>
          <a:endParaRPr lang="en-US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749F4B4-47F4-420F-95CC-AF5B57FDE8F3}" type="parTrans" cxnId="{26B48BD2-BB0B-4078-9E28-1CC7723A15C9}">
      <dgm:prSet/>
      <dgm:spPr/>
      <dgm:t>
        <a:bodyPr/>
        <a:lstStyle/>
        <a:p>
          <a:endParaRPr lang="en-US"/>
        </a:p>
      </dgm:t>
    </dgm:pt>
    <dgm:pt modelId="{B05B8EC6-506D-4D91-A7E2-DE4C4FD9FFEF}" type="sibTrans" cxnId="{26B48BD2-BB0B-4078-9E28-1CC7723A15C9}">
      <dgm:prSet/>
      <dgm:spPr/>
      <dgm:t>
        <a:bodyPr/>
        <a:lstStyle/>
        <a:p>
          <a:endParaRPr lang="en-US"/>
        </a:p>
      </dgm:t>
    </dgm:pt>
    <dgm:pt modelId="{6CEBD1FE-5294-4C94-9CB4-678124B6953F}">
      <dgm:prSet phldrT="[Text]" custT="1"/>
      <dgm:spPr>
        <a:noFill/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বশিরাবাদ দাওয়াতুল ইসলাম আলিম মাদ্রাসা</a:t>
          </a:r>
          <a:endParaRPr lang="en-US" sz="24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Mobile : 01740938481</a:t>
          </a:r>
          <a:r>
            <a:rPr lang="bn-BD" sz="24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8A3B317-02F0-4FA6-9DBF-6A55AC98107C}" type="parTrans" cxnId="{277DA2DA-59E6-4F97-BC48-56257B7571C3}">
      <dgm:prSet/>
      <dgm:spPr/>
      <dgm:t>
        <a:bodyPr/>
        <a:lstStyle/>
        <a:p>
          <a:endParaRPr lang="en-US"/>
        </a:p>
      </dgm:t>
    </dgm:pt>
    <dgm:pt modelId="{51023039-9187-49D2-875F-42A5C90907B3}" type="sibTrans" cxnId="{277DA2DA-59E6-4F97-BC48-56257B7571C3}">
      <dgm:prSet/>
      <dgm:spPr/>
      <dgm:t>
        <a:bodyPr/>
        <a:lstStyle/>
        <a:p>
          <a:endParaRPr lang="en-US"/>
        </a:p>
      </dgm:t>
    </dgm:pt>
    <dgm:pt modelId="{1C7644A3-BB9B-43A1-9DD3-02CDC14687D8}">
      <dgm:prSet phldrT="[Text]" custT="1"/>
      <dgm:spPr>
        <a:noFill/>
      </dgm:spPr>
      <dgm:t>
        <a:bodyPr/>
        <a:lstStyle/>
        <a:p>
          <a:r>
            <a:rPr kumimoji="0" lang="bn-BD" sz="3200" b="1" i="0" u="none" strike="noStrike" cap="none" spc="0" normalizeH="0" baseline="0" noProof="0" dirty="0" smtClean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সিনিয়র সহ. শিক্ষক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6D6389A-33F4-4AA7-988B-7A3C51222293}" type="sibTrans" cxnId="{11C16958-C05A-48B5-8B2E-76CE93124335}">
      <dgm:prSet/>
      <dgm:spPr/>
      <dgm:t>
        <a:bodyPr/>
        <a:lstStyle/>
        <a:p>
          <a:endParaRPr lang="en-US"/>
        </a:p>
      </dgm:t>
    </dgm:pt>
    <dgm:pt modelId="{B26E7F9A-09FC-48F6-9BBE-E6D8A64172F1}" type="parTrans" cxnId="{11C16958-C05A-48B5-8B2E-76CE93124335}">
      <dgm:prSet/>
      <dgm:spPr/>
      <dgm:t>
        <a:bodyPr/>
        <a:lstStyle/>
        <a:p>
          <a:endParaRPr lang="en-US"/>
        </a:p>
      </dgm:t>
    </dgm:pt>
    <dgm:pt modelId="{154353DF-94DD-4567-ACC6-0534DB2CE5AA}" type="pres">
      <dgm:prSet presAssocID="{203E872C-CA19-4DD4-A5AE-C4F62EFA2C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0D9231-3327-4EB7-AF57-C410DCE34C48}" type="pres">
      <dgm:prSet presAssocID="{7A52390D-D7F9-46C7-8461-C34DA51F6E87}" presName="circle1" presStyleLbl="node1" presStyleIdx="0" presStyleCnt="3" custScaleX="88172" custScaleY="88172" custLinFactNeighborX="5914" custLinFactNeighborY="3495"/>
      <dgm:spPr>
        <a:ln>
          <a:solidFill>
            <a:srgbClr val="C00000"/>
          </a:solidFill>
        </a:ln>
      </dgm:spPr>
    </dgm:pt>
    <dgm:pt modelId="{F542EF86-64F0-4826-84E2-DA37BF9D155B}" type="pres">
      <dgm:prSet presAssocID="{7A52390D-D7F9-46C7-8461-C34DA51F6E87}" presName="space" presStyleCnt="0"/>
      <dgm:spPr/>
    </dgm:pt>
    <dgm:pt modelId="{3068198F-AFCD-4A19-B418-EA968219C8B9}" type="pres">
      <dgm:prSet presAssocID="{7A52390D-D7F9-46C7-8461-C34DA51F6E87}" presName="rect1" presStyleLbl="alignAcc1" presStyleIdx="0" presStyleCnt="3" custScaleX="111982" custLinFactNeighborX="-10599"/>
      <dgm:spPr/>
      <dgm:t>
        <a:bodyPr/>
        <a:lstStyle/>
        <a:p>
          <a:endParaRPr lang="en-US"/>
        </a:p>
      </dgm:t>
    </dgm:pt>
    <dgm:pt modelId="{53BEEAAF-84CD-45B9-8E92-1495F635C8D9}" type="pres">
      <dgm:prSet presAssocID="{1C7644A3-BB9B-43A1-9DD3-02CDC14687D8}" presName="vertSpace2" presStyleLbl="node1" presStyleIdx="0" presStyleCnt="3"/>
      <dgm:spPr/>
    </dgm:pt>
    <dgm:pt modelId="{7E2E5C4F-6F85-477C-B088-E52A06F07E8B}" type="pres">
      <dgm:prSet presAssocID="{1C7644A3-BB9B-43A1-9DD3-02CDC14687D8}" presName="circle2" presStyleLbl="node1" presStyleIdx="1" presStyleCnt="3" custScaleX="85968" custScaleY="88172" custLinFactNeighborX="6989" custLinFactNeighborY="3459"/>
      <dgm:spPr>
        <a:solidFill>
          <a:srgbClr val="FF0066"/>
        </a:solidFill>
        <a:ln>
          <a:solidFill>
            <a:srgbClr val="FFFF00"/>
          </a:solidFill>
        </a:ln>
      </dgm:spPr>
    </dgm:pt>
    <dgm:pt modelId="{50B27D0C-03F0-439E-930E-916F9817F6BF}" type="pres">
      <dgm:prSet presAssocID="{1C7644A3-BB9B-43A1-9DD3-02CDC14687D8}" presName="rect2" presStyleLbl="alignAcc1" presStyleIdx="1" presStyleCnt="3" custScaleX="86174" custScaleY="91729" custLinFactNeighborX="-7604" custLinFactNeighborY="-248"/>
      <dgm:spPr/>
      <dgm:t>
        <a:bodyPr/>
        <a:lstStyle/>
        <a:p>
          <a:endParaRPr lang="en-US"/>
        </a:p>
      </dgm:t>
    </dgm:pt>
    <dgm:pt modelId="{1E54EE0A-41CF-46E3-BF68-8715B2DDBF44}" type="pres">
      <dgm:prSet presAssocID="{6CEBD1FE-5294-4C94-9CB4-678124B6953F}" presName="vertSpace3" presStyleLbl="node1" presStyleIdx="1" presStyleCnt="3"/>
      <dgm:spPr/>
    </dgm:pt>
    <dgm:pt modelId="{EDA68FF8-0231-401F-95A0-55CE00B18082}" type="pres">
      <dgm:prSet presAssocID="{6CEBD1FE-5294-4C94-9CB4-678124B6953F}" presName="circle3" presStyleLbl="node1" presStyleIdx="2" presStyleCnt="3" custScaleX="79355" custScaleY="88172" custLinFactNeighborX="10573" custLinFactNeighborY="11648"/>
      <dgm:spPr/>
    </dgm:pt>
    <dgm:pt modelId="{B57B51B5-DC51-4CED-AF65-738C2E0418D5}" type="pres">
      <dgm:prSet presAssocID="{6CEBD1FE-5294-4C94-9CB4-678124B6953F}" presName="rect3" presStyleLbl="alignAcc1" presStyleIdx="2" presStyleCnt="3" custScaleX="90323" custScaleY="113235" custLinFactNeighborX="-10599"/>
      <dgm:spPr/>
      <dgm:t>
        <a:bodyPr/>
        <a:lstStyle/>
        <a:p>
          <a:endParaRPr lang="en-US"/>
        </a:p>
      </dgm:t>
    </dgm:pt>
    <dgm:pt modelId="{02C289E1-139C-4248-9CEE-8C3EEBA26257}" type="pres">
      <dgm:prSet presAssocID="{7A52390D-D7F9-46C7-8461-C34DA51F6E8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98BE5-2523-40E6-B086-CBC00BB51B89}" type="pres">
      <dgm:prSet presAssocID="{1C7644A3-BB9B-43A1-9DD3-02CDC14687D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19420-A023-40F5-9749-91927A5EAAF1}" type="pres">
      <dgm:prSet presAssocID="{6CEBD1FE-5294-4C94-9CB4-678124B6953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16958-C05A-48B5-8B2E-76CE93124335}" srcId="{203E872C-CA19-4DD4-A5AE-C4F62EFA2C33}" destId="{1C7644A3-BB9B-43A1-9DD3-02CDC14687D8}" srcOrd="1" destOrd="0" parTransId="{B26E7F9A-09FC-48F6-9BBE-E6D8A64172F1}" sibTransId="{36D6389A-33F4-4AA7-988B-7A3C51222293}"/>
    <dgm:cxn modelId="{54B96656-E11E-4F4A-9D60-EB8F3F00D833}" type="presOf" srcId="{6CEBD1FE-5294-4C94-9CB4-678124B6953F}" destId="{CE319420-A023-40F5-9749-91927A5EAAF1}" srcOrd="1" destOrd="0" presId="urn:microsoft.com/office/officeart/2005/8/layout/target3"/>
    <dgm:cxn modelId="{5DC3BB1E-33EA-4C73-9BA3-8343BD39C01A}" type="presOf" srcId="{1C7644A3-BB9B-43A1-9DD3-02CDC14687D8}" destId="{50B27D0C-03F0-439E-930E-916F9817F6BF}" srcOrd="0" destOrd="0" presId="urn:microsoft.com/office/officeart/2005/8/layout/target3"/>
    <dgm:cxn modelId="{277DA2DA-59E6-4F97-BC48-56257B7571C3}" srcId="{203E872C-CA19-4DD4-A5AE-C4F62EFA2C33}" destId="{6CEBD1FE-5294-4C94-9CB4-678124B6953F}" srcOrd="2" destOrd="0" parTransId="{78A3B317-02F0-4FA6-9DBF-6A55AC98107C}" sibTransId="{51023039-9187-49D2-875F-42A5C90907B3}"/>
    <dgm:cxn modelId="{26B48BD2-BB0B-4078-9E28-1CC7723A15C9}" srcId="{203E872C-CA19-4DD4-A5AE-C4F62EFA2C33}" destId="{7A52390D-D7F9-46C7-8461-C34DA51F6E87}" srcOrd="0" destOrd="0" parTransId="{0749F4B4-47F4-420F-95CC-AF5B57FDE8F3}" sibTransId="{B05B8EC6-506D-4D91-A7E2-DE4C4FD9FFEF}"/>
    <dgm:cxn modelId="{F553793A-7E80-4E2E-9B81-912FD5DFD85F}" type="presOf" srcId="{7A52390D-D7F9-46C7-8461-C34DA51F6E87}" destId="{3068198F-AFCD-4A19-B418-EA968219C8B9}" srcOrd="0" destOrd="0" presId="urn:microsoft.com/office/officeart/2005/8/layout/target3"/>
    <dgm:cxn modelId="{24D87663-088D-4F4E-A47A-12FD45436E4B}" type="presOf" srcId="{6CEBD1FE-5294-4C94-9CB4-678124B6953F}" destId="{B57B51B5-DC51-4CED-AF65-738C2E0418D5}" srcOrd="0" destOrd="0" presId="urn:microsoft.com/office/officeart/2005/8/layout/target3"/>
    <dgm:cxn modelId="{2BEB78AB-6D0E-4DD2-ADBD-EA9447A4E708}" type="presOf" srcId="{1C7644A3-BB9B-43A1-9DD3-02CDC14687D8}" destId="{E0098BE5-2523-40E6-B086-CBC00BB51B89}" srcOrd="1" destOrd="0" presId="urn:microsoft.com/office/officeart/2005/8/layout/target3"/>
    <dgm:cxn modelId="{9DE71D33-A255-491D-82C9-A6932F2C7C5D}" type="presOf" srcId="{7A52390D-D7F9-46C7-8461-C34DA51F6E87}" destId="{02C289E1-139C-4248-9CEE-8C3EEBA26257}" srcOrd="1" destOrd="0" presId="urn:microsoft.com/office/officeart/2005/8/layout/target3"/>
    <dgm:cxn modelId="{86DED4E8-85BB-4BEA-A632-8E6432ACA6C4}" type="presOf" srcId="{203E872C-CA19-4DD4-A5AE-C4F62EFA2C33}" destId="{154353DF-94DD-4567-ACC6-0534DB2CE5AA}" srcOrd="0" destOrd="0" presId="urn:microsoft.com/office/officeart/2005/8/layout/target3"/>
    <dgm:cxn modelId="{176F2039-FDB1-4639-95B0-CD2E6439C940}" type="presParOf" srcId="{154353DF-94DD-4567-ACC6-0534DB2CE5AA}" destId="{5B0D9231-3327-4EB7-AF57-C410DCE34C48}" srcOrd="0" destOrd="0" presId="urn:microsoft.com/office/officeart/2005/8/layout/target3"/>
    <dgm:cxn modelId="{768AEDF1-95F5-4BC0-BA45-D409B1583E2F}" type="presParOf" srcId="{154353DF-94DD-4567-ACC6-0534DB2CE5AA}" destId="{F542EF86-64F0-4826-84E2-DA37BF9D155B}" srcOrd="1" destOrd="0" presId="urn:microsoft.com/office/officeart/2005/8/layout/target3"/>
    <dgm:cxn modelId="{6F923E89-E616-4596-94B0-06A0FA2E0004}" type="presParOf" srcId="{154353DF-94DD-4567-ACC6-0534DB2CE5AA}" destId="{3068198F-AFCD-4A19-B418-EA968219C8B9}" srcOrd="2" destOrd="0" presId="urn:microsoft.com/office/officeart/2005/8/layout/target3"/>
    <dgm:cxn modelId="{310DD124-151A-40C6-97DF-E2C5615E021A}" type="presParOf" srcId="{154353DF-94DD-4567-ACC6-0534DB2CE5AA}" destId="{53BEEAAF-84CD-45B9-8E92-1495F635C8D9}" srcOrd="3" destOrd="0" presId="urn:microsoft.com/office/officeart/2005/8/layout/target3"/>
    <dgm:cxn modelId="{DE924D7E-073E-4291-85DE-C69BD7C637F2}" type="presParOf" srcId="{154353DF-94DD-4567-ACC6-0534DB2CE5AA}" destId="{7E2E5C4F-6F85-477C-B088-E52A06F07E8B}" srcOrd="4" destOrd="0" presId="urn:microsoft.com/office/officeart/2005/8/layout/target3"/>
    <dgm:cxn modelId="{BEC9427D-2D59-4D2F-9251-37634F588402}" type="presParOf" srcId="{154353DF-94DD-4567-ACC6-0534DB2CE5AA}" destId="{50B27D0C-03F0-439E-930E-916F9817F6BF}" srcOrd="5" destOrd="0" presId="urn:microsoft.com/office/officeart/2005/8/layout/target3"/>
    <dgm:cxn modelId="{AE7FF204-EBEE-4D92-857D-D73CEB644351}" type="presParOf" srcId="{154353DF-94DD-4567-ACC6-0534DB2CE5AA}" destId="{1E54EE0A-41CF-46E3-BF68-8715B2DDBF44}" srcOrd="6" destOrd="0" presId="urn:microsoft.com/office/officeart/2005/8/layout/target3"/>
    <dgm:cxn modelId="{4DA580D4-C58E-4490-B887-91F66DC718EB}" type="presParOf" srcId="{154353DF-94DD-4567-ACC6-0534DB2CE5AA}" destId="{EDA68FF8-0231-401F-95A0-55CE00B18082}" srcOrd="7" destOrd="0" presId="urn:microsoft.com/office/officeart/2005/8/layout/target3"/>
    <dgm:cxn modelId="{9F5E9458-B6B1-4BCA-96E2-631E2AD186BA}" type="presParOf" srcId="{154353DF-94DD-4567-ACC6-0534DB2CE5AA}" destId="{B57B51B5-DC51-4CED-AF65-738C2E0418D5}" srcOrd="8" destOrd="0" presId="urn:microsoft.com/office/officeart/2005/8/layout/target3"/>
    <dgm:cxn modelId="{ECA33E9C-4430-48FB-9BA5-A3D1E8586095}" type="presParOf" srcId="{154353DF-94DD-4567-ACC6-0534DB2CE5AA}" destId="{02C289E1-139C-4248-9CEE-8C3EEBA26257}" srcOrd="9" destOrd="0" presId="urn:microsoft.com/office/officeart/2005/8/layout/target3"/>
    <dgm:cxn modelId="{90B02BC0-FF5A-4B98-A505-141F9CCF835C}" type="presParOf" srcId="{154353DF-94DD-4567-ACC6-0534DB2CE5AA}" destId="{E0098BE5-2523-40E6-B086-CBC00BB51B89}" srcOrd="10" destOrd="0" presId="urn:microsoft.com/office/officeart/2005/8/layout/target3"/>
    <dgm:cxn modelId="{266E384E-D262-4723-A005-7D5E709F4DCF}" type="presParOf" srcId="{154353DF-94DD-4567-ACC6-0534DB2CE5AA}" destId="{CE319420-A023-40F5-9749-91927A5EAAF1}" srcOrd="11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B63AF-E433-4B04-BA99-86B939D025C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1DCAF-E032-4814-AA35-D33CD898A2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BD" sz="6000" b="1" i="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6000" b="1" i="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930336-4C14-4C41-AE34-A28BD22AEE8D}" type="parTrans" cxnId="{08BF8034-3319-496D-A976-8EA87D31E227}">
      <dgm:prSet/>
      <dgm:spPr/>
      <dgm:t>
        <a:bodyPr/>
        <a:lstStyle/>
        <a:p>
          <a:endParaRPr lang="en-US"/>
        </a:p>
      </dgm:t>
    </dgm:pt>
    <dgm:pt modelId="{0DE35E81-6FD2-4AEE-BFC2-E46F061901D4}" type="sibTrans" cxnId="{08BF8034-3319-496D-A976-8EA87D31E227}">
      <dgm:prSet/>
      <dgm:spPr/>
      <dgm:t>
        <a:bodyPr/>
        <a:lstStyle/>
        <a:p>
          <a:endParaRPr lang="en-US"/>
        </a:p>
      </dgm:t>
    </dgm:pt>
    <dgm:pt modelId="{2148F070-81B2-4AC6-80A7-A94173A2F5EA}" type="pres">
      <dgm:prSet presAssocID="{80CB63AF-E433-4B04-BA99-86B939D025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1CF5D-2D8A-4C56-B5FE-CE84B1F31045}" type="pres">
      <dgm:prSet presAssocID="{B641DCAF-E032-4814-AA35-D33CD898A2CE}" presName="composite" presStyleCnt="0"/>
      <dgm:spPr/>
    </dgm:pt>
    <dgm:pt modelId="{B8075AA4-6D50-4E71-A5BF-7C7E8B9458C1}" type="pres">
      <dgm:prSet presAssocID="{B641DCAF-E032-4814-AA35-D33CD898A2CE}" presName="imgShp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644889-120B-43C9-9431-4C758B7E3198}" type="pres">
      <dgm:prSet presAssocID="{B641DCAF-E032-4814-AA35-D33CD898A2CE}" presName="txShp" presStyleLbl="node1" presStyleIdx="0" presStyleCnt="1" custLinFactNeighborY="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F8034-3319-496D-A976-8EA87D31E227}" srcId="{80CB63AF-E433-4B04-BA99-86B939D025CE}" destId="{B641DCAF-E032-4814-AA35-D33CD898A2CE}" srcOrd="0" destOrd="0" parTransId="{BE930336-4C14-4C41-AE34-A28BD22AEE8D}" sibTransId="{0DE35E81-6FD2-4AEE-BFC2-E46F061901D4}"/>
    <dgm:cxn modelId="{EF61DC76-081D-471F-B793-5582530D3335}" type="presOf" srcId="{80CB63AF-E433-4B04-BA99-86B939D025CE}" destId="{2148F070-81B2-4AC6-80A7-A94173A2F5EA}" srcOrd="0" destOrd="0" presId="urn:microsoft.com/office/officeart/2005/8/layout/vList3#2"/>
    <dgm:cxn modelId="{9C29AEAB-9C9B-4AEB-B104-94DC2E4D5F59}" type="presOf" srcId="{B641DCAF-E032-4814-AA35-D33CD898A2CE}" destId="{BE644889-120B-43C9-9431-4C758B7E3198}" srcOrd="0" destOrd="0" presId="urn:microsoft.com/office/officeart/2005/8/layout/vList3#2"/>
    <dgm:cxn modelId="{8BCBCD83-54E7-47D8-91C0-E8B1709A88BC}" type="presParOf" srcId="{2148F070-81B2-4AC6-80A7-A94173A2F5EA}" destId="{9D01CF5D-2D8A-4C56-B5FE-CE84B1F31045}" srcOrd="0" destOrd="0" presId="urn:microsoft.com/office/officeart/2005/8/layout/vList3#2"/>
    <dgm:cxn modelId="{FFCE51D5-78A3-44B5-BC9F-A7C0EB64E828}" type="presParOf" srcId="{9D01CF5D-2D8A-4C56-B5FE-CE84B1F31045}" destId="{B8075AA4-6D50-4E71-A5BF-7C7E8B9458C1}" srcOrd="0" destOrd="0" presId="urn:microsoft.com/office/officeart/2005/8/layout/vList3#2"/>
    <dgm:cxn modelId="{304BBF7F-D1B5-4FF6-B8B3-0662B5C9B9A7}" type="presParOf" srcId="{9D01CF5D-2D8A-4C56-B5FE-CE84B1F31045}" destId="{BE644889-120B-43C9-9431-4C758B7E3198}" srcOrd="1" destOrd="0" presId="urn:microsoft.com/office/officeart/2005/8/layout/vList3#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solidFill>
          <a:srgbClr val="FFCC99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 dirty="0" smtClean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72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D9231-3327-4EB7-AF57-C410DCE34C48}">
      <dsp:nvSpPr>
        <dsp:cNvPr id="0" name=""/>
        <dsp:cNvSpPr/>
      </dsp:nvSpPr>
      <dsp:spPr>
        <a:xfrm>
          <a:off x="167640" y="701050"/>
          <a:ext cx="2499358" cy="24993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8198F-AFCD-4A19-B418-EA968219C8B9}">
      <dsp:nvSpPr>
        <dsp:cNvPr id="0" name=""/>
        <dsp:cNvSpPr/>
      </dsp:nvSpPr>
      <dsp:spPr>
        <a:xfrm>
          <a:off x="1066802" y="601979"/>
          <a:ext cx="3307079" cy="283464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3200" b="1" i="0" u="none" strike="noStrike" kern="1200" cap="none" spc="50" normalizeH="0" baseline="0" noProof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rPr>
            <a:t>মো. দেলোয়ার হোসাইন</a:t>
          </a:r>
          <a:endParaRPr lang="en-US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066802" y="601979"/>
        <a:ext cx="3307079" cy="850393"/>
      </dsp:txXfrm>
    </dsp:sp>
    <dsp:sp modelId="{7E2E5C4F-6F85-477C-B088-E52A06F07E8B}">
      <dsp:nvSpPr>
        <dsp:cNvPr id="0" name=""/>
        <dsp:cNvSpPr/>
      </dsp:nvSpPr>
      <dsp:spPr>
        <a:xfrm>
          <a:off x="624836" y="1495801"/>
          <a:ext cx="1583972" cy="1624581"/>
        </a:xfrm>
        <a:prstGeom prst="pie">
          <a:avLst>
            <a:gd name="adj1" fmla="val 5400000"/>
            <a:gd name="adj2" fmla="val 16200000"/>
          </a:avLst>
        </a:prstGeom>
        <a:solidFill>
          <a:srgbClr val="FF0066"/>
        </a:solidFill>
        <a:ln>
          <a:solidFill>
            <a:srgbClr val="FFFF00"/>
          </a:solidFill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27D0C-03F0-439E-930E-916F9817F6BF}">
      <dsp:nvSpPr>
        <dsp:cNvPr id="0" name=""/>
        <dsp:cNvSpPr/>
      </dsp:nvSpPr>
      <dsp:spPr>
        <a:xfrm>
          <a:off x="1066802" y="1452373"/>
          <a:ext cx="3307079" cy="1842514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সিনিয়র সহ. শিক্ষক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066802" y="1452373"/>
        <a:ext cx="3307079" cy="850391"/>
      </dsp:txXfrm>
    </dsp:sp>
    <dsp:sp modelId="{EDA68FF8-0231-401F-95A0-55CE00B18082}">
      <dsp:nvSpPr>
        <dsp:cNvPr id="0" name=""/>
        <dsp:cNvSpPr/>
      </dsp:nvSpPr>
      <dsp:spPr>
        <a:xfrm>
          <a:off x="1082036" y="2364328"/>
          <a:ext cx="674827" cy="7498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B51B5-DC51-4CED-AF65-738C2E0418D5}">
      <dsp:nvSpPr>
        <dsp:cNvPr id="0" name=""/>
        <dsp:cNvSpPr/>
      </dsp:nvSpPr>
      <dsp:spPr>
        <a:xfrm>
          <a:off x="1066802" y="2302764"/>
          <a:ext cx="3307079" cy="850391"/>
        </a:xfrm>
        <a:prstGeom prst="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কাজী শাহাবুদ্দিন বালিকা উ. বি.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তেঁতুলিয়া, পঞ্চগড়।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066802" y="2302764"/>
        <a:ext cx="3307079" cy="850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265930" y="7316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শ্রেণি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91578" y="73166"/>
        <a:ext cx="774638" cy="851296"/>
      </dsp:txXfrm>
    </dsp:sp>
    <dsp:sp modelId="{326C7E6D-8A4A-441C-8D30-5C4E5AB2A7BB}">
      <dsp:nvSpPr>
        <dsp:cNvPr id="0" name=""/>
        <dsp:cNvSpPr/>
      </dsp:nvSpPr>
      <dsp:spPr>
        <a:xfrm>
          <a:off x="1485553" y="77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৮ম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83590" y="777"/>
        <a:ext cx="2075802" cy="996074"/>
      </dsp:txXfrm>
    </dsp:sp>
    <dsp:sp modelId="{3BB57241-4463-4BB7-8B42-4FC5D0160346}">
      <dsp:nvSpPr>
        <dsp:cNvPr id="0" name=""/>
        <dsp:cNvSpPr/>
      </dsp:nvSpPr>
      <dsp:spPr>
        <a:xfrm>
          <a:off x="265930" y="1188423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1" kern="1200" smtClean="0">
              <a:latin typeface="NikoshBAN" pitchFamily="2" charset="0"/>
              <a:cs typeface="NikoshBAN" pitchFamily="2" charset="0"/>
            </a:rPr>
            <a:t>বিষয়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91578" y="1188423"/>
        <a:ext cx="774638" cy="851296"/>
      </dsp:txXfrm>
    </dsp:sp>
    <dsp:sp modelId="{D1B70D99-8398-4580-8198-B1CEC269CCA7}">
      <dsp:nvSpPr>
        <dsp:cNvPr id="0" name=""/>
        <dsp:cNvSpPr/>
      </dsp:nvSpPr>
      <dsp:spPr>
        <a:xfrm>
          <a:off x="1485553" y="1116034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 ১ম পত্র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83590" y="1116034"/>
        <a:ext cx="2075802" cy="996074"/>
      </dsp:txXfrm>
    </dsp:sp>
    <dsp:sp modelId="{73F5BC04-4989-41F7-AE78-074518BD3557}">
      <dsp:nvSpPr>
        <dsp:cNvPr id="0" name=""/>
        <dsp:cNvSpPr/>
      </dsp:nvSpPr>
      <dsp:spPr>
        <a:xfrm>
          <a:off x="265930" y="2303679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1" kern="1200" smtClean="0">
              <a:latin typeface="NikoshBAN" pitchFamily="2" charset="0"/>
              <a:cs typeface="NikoshBAN" pitchFamily="2" charset="0"/>
            </a:rPr>
            <a:t>তারিখ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91578" y="2303679"/>
        <a:ext cx="774638" cy="851296"/>
      </dsp:txXfrm>
    </dsp:sp>
    <dsp:sp modelId="{3DD6BD90-A2AC-4F3B-BD7D-F2969E00A758}">
      <dsp:nvSpPr>
        <dsp:cNvPr id="0" name=""/>
        <dsp:cNvSpPr/>
      </dsp:nvSpPr>
      <dsp:spPr>
        <a:xfrm>
          <a:off x="1485553" y="2231290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12</a:t>
          </a: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/</a:t>
          </a:r>
          <a:r>
            <a:rPr lang="en-US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10</a:t>
          </a: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/২০১</a:t>
          </a:r>
          <a:r>
            <a:rPr lang="en-US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3</a:t>
          </a: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খ্রি.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83590" y="2231290"/>
        <a:ext cx="2075802" cy="996074"/>
      </dsp:txXfrm>
    </dsp:sp>
    <dsp:sp modelId="{1B2B2817-A41C-406A-BD35-C657D0821092}">
      <dsp:nvSpPr>
        <dsp:cNvPr id="0" name=""/>
        <dsp:cNvSpPr/>
      </dsp:nvSpPr>
      <dsp:spPr>
        <a:xfrm>
          <a:off x="265930" y="341893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smtClean="0">
              <a:latin typeface="NikoshBAN" pitchFamily="2" charset="0"/>
              <a:cs typeface="NikoshBAN" pitchFamily="2" charset="0"/>
            </a:rPr>
            <a:t>সময়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91578" y="3418936"/>
        <a:ext cx="774638" cy="851296"/>
      </dsp:txXfrm>
    </dsp:sp>
    <dsp:sp modelId="{DED2D4FC-64C9-497D-ADCF-5765BC8D748D}">
      <dsp:nvSpPr>
        <dsp:cNvPr id="0" name=""/>
        <dsp:cNvSpPr/>
      </dsp:nvSpPr>
      <dsp:spPr>
        <a:xfrm>
          <a:off x="1485553" y="334654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৪০ মিনিট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83590" y="3346547"/>
        <a:ext cx="2075802" cy="996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4889-120B-43C9-9431-4C758B7E3198}">
      <dsp:nvSpPr>
        <dsp:cNvPr id="0" name=""/>
        <dsp:cNvSpPr/>
      </dsp:nvSpPr>
      <dsp:spPr>
        <a:xfrm rot="10800000">
          <a:off x="1817090" y="1116"/>
          <a:ext cx="6080760" cy="1141883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3539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i="0" kern="120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6000" b="1" i="0" kern="120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102561" y="1116"/>
        <a:ext cx="5795289" cy="1141883"/>
      </dsp:txXfrm>
    </dsp:sp>
    <dsp:sp modelId="{B8075AA4-6D50-4E71-A5BF-7C7E8B9458C1}">
      <dsp:nvSpPr>
        <dsp:cNvPr id="0" name=""/>
        <dsp:cNvSpPr/>
      </dsp:nvSpPr>
      <dsp:spPr>
        <a:xfrm>
          <a:off x="1246149" y="558"/>
          <a:ext cx="1141883" cy="114188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8697-8777-46B4-A05E-D26CD216E7D5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650E-A5B1-46C9-B3BE-7202D0F1A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70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3630" y="304800"/>
            <a:ext cx="42514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-bloom-animated-gif14.gif"/>
          <p:cNvPicPr>
            <a:picLocks noChangeAspect="1"/>
          </p:cNvPicPr>
          <p:nvPr/>
        </p:nvPicPr>
        <p:blipFill>
          <a:blip r:embed="rId2">
            <a:lum bright="17000" contrast="3000"/>
          </a:blip>
          <a:stretch>
            <a:fillRect/>
          </a:stretch>
        </p:blipFill>
        <p:spPr>
          <a:xfrm>
            <a:off x="2438400" y="2819400"/>
            <a:ext cx="4800600" cy="3167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672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84356"/>
            <a:ext cx="4953000" cy="4281948"/>
            <a:chOff x="381000" y="184356"/>
            <a:chExt cx="4953000" cy="4281948"/>
          </a:xfrm>
        </p:grpSpPr>
        <p:sp>
          <p:nvSpPr>
            <p:cNvPr id="30" name="Pentagon 29"/>
            <p:cNvSpPr/>
            <p:nvPr/>
          </p:nvSpPr>
          <p:spPr>
            <a:xfrm>
              <a:off x="381000" y="2743200"/>
              <a:ext cx="2438400" cy="1143000"/>
            </a:xfrm>
            <a:prstGeom prst="homePlate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6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টোপর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Pentagon 57"/>
            <p:cNvSpPr/>
            <p:nvPr/>
          </p:nvSpPr>
          <p:spPr>
            <a:xfrm>
              <a:off x="381000" y="571500"/>
              <a:ext cx="2438400" cy="1219200"/>
            </a:xfrm>
            <a:prstGeom prst="homePlate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6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মণিপুরী</a:t>
              </a:r>
              <a:r>
                <a:rPr lang="bn-IN" sz="6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9" name="Picture 7" descr="D:\Delower\images1.jpeg"/>
            <p:cNvPicPr>
              <a:picLocks noChangeAspect="1" noChangeArrowheads="1"/>
            </p:cNvPicPr>
            <p:nvPr/>
          </p:nvPicPr>
          <p:blipFill>
            <a:blip r:embed="rId2" cstate="print"/>
            <a:srcRect l="9677" r="9677"/>
            <a:stretch>
              <a:fillRect/>
            </a:stretch>
          </p:blipFill>
          <p:spPr bwMode="auto">
            <a:xfrm>
              <a:off x="2971800" y="184356"/>
              <a:ext cx="2362200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6" descr="D:\Delower\0,,16229676_401,00.jpg"/>
            <p:cNvPicPr>
              <a:picLocks noChangeAspect="1" noChangeArrowheads="1"/>
            </p:cNvPicPr>
            <p:nvPr/>
          </p:nvPicPr>
          <p:blipFill>
            <a:blip r:embed="rId3" cstate="print"/>
            <a:srcRect l="8474" r="3390"/>
            <a:stretch>
              <a:fillRect/>
            </a:stretch>
          </p:blipFill>
          <p:spPr bwMode="auto">
            <a:xfrm>
              <a:off x="2971800" y="2176465"/>
              <a:ext cx="2362200" cy="22898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1" name="Pentagon 20"/>
          <p:cNvSpPr/>
          <p:nvPr/>
        </p:nvSpPr>
        <p:spPr>
          <a:xfrm>
            <a:off x="5486400" y="228600"/>
            <a:ext cx="3429000" cy="4114800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bn-BD" sz="5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178050" fontAlgn="auto">
              <a:lnSpc>
                <a:spcPct val="130000"/>
              </a:lnSpc>
              <a:spcAft>
                <a:spcPts val="0"/>
              </a:spcAft>
              <a:defRPr/>
            </a:pPr>
            <a:endParaRPr lang="bn-BD" sz="12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 গুলো দিয়ে ১টি 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 বাক্য তৈরী কর।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1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0" y="304800"/>
            <a:ext cx="4343400" cy="1066800"/>
          </a:xfrm>
          <a:prstGeom prst="hexagon">
            <a:avLst>
              <a:gd name="adj" fmla="val 35714"/>
              <a:gd name="vf" fmla="val 115470"/>
            </a:avLst>
          </a:prstGeom>
          <a:noFill/>
          <a:ln w="3810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জামদানি শাড়ি</a:t>
            </a:r>
            <a:endParaRPr lang="en-US" sz="4400" b="1" dirty="0" smtClean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1600200"/>
            <a:ext cx="3962400" cy="3581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95800" y="1524000"/>
            <a:ext cx="4364181" cy="3581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exagon 6"/>
          <p:cNvSpPr/>
          <p:nvPr/>
        </p:nvSpPr>
        <p:spPr>
          <a:xfrm>
            <a:off x="4419600" y="304800"/>
            <a:ext cx="4495800" cy="1066800"/>
          </a:xfrm>
          <a:prstGeom prst="hexagon">
            <a:avLst>
              <a:gd name="adj" fmla="val 35714"/>
              <a:gd name="vf" fmla="val 115470"/>
            </a:avLst>
          </a:prstGeom>
          <a:noFill/>
          <a:ln w="3810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ঢাকাই মসলিন শাড়ি</a:t>
            </a:r>
            <a:endParaRPr lang="en-US" sz="4000" b="1" dirty="0" smtClean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82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609600" y="152400"/>
            <a:ext cx="7772400" cy="762000"/>
          </a:xfrm>
          <a:prstGeom prst="hexagon">
            <a:avLst>
              <a:gd name="adj" fmla="val 357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বাঁশ ও বেত শিল্প</a:t>
            </a:r>
            <a:endParaRPr lang="en-US" sz="4800" b="1" dirty="0" smtClean="0">
              <a:solidFill>
                <a:srgbClr val="0070C0"/>
              </a:solidFill>
            </a:endParaRPr>
          </a:p>
        </p:txBody>
      </p:sp>
      <p:pic>
        <p:nvPicPr>
          <p:cNvPr id="11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1371600"/>
            <a:ext cx="2825101" cy="221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3200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llower\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4800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13B3EB-7A59-4180-AC04-716BBF8C7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3657600"/>
            <a:ext cx="4994024" cy="281939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8600" y="5105400"/>
            <a:ext cx="3429000" cy="990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867400" y="1219200"/>
            <a:ext cx="2895600" cy="10668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4000" b="1" dirty="0" smtClean="0">
              <a:ln w="1905"/>
              <a:solidFill>
                <a:srgbClr val="33CC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762000"/>
            <a:ext cx="3200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05400" y="685800"/>
            <a:ext cx="33528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228600"/>
            <a:ext cx="335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কাসা বা পিতলের তৈজসপত্র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152400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পোড়া মাটির  তৈজসপত্র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sITOL P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00400" y="4038600"/>
            <a:ext cx="2584197" cy="246632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124200" y="3505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সিলেটের শীতল পাটি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 rotWithShape="1">
          <a:blip r:embed="rId2" cstate="print"/>
          <a:srcRect l="6870" t="2122" r="8599" b="17835"/>
          <a:stretch/>
        </p:blipFill>
        <p:spPr bwMode="auto">
          <a:xfrm>
            <a:off x="2990998" y="152400"/>
            <a:ext cx="6076802" cy="670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exagon 6"/>
          <p:cNvSpPr/>
          <p:nvPr/>
        </p:nvSpPr>
        <p:spPr>
          <a:xfrm>
            <a:off x="2990998" y="152400"/>
            <a:ext cx="6076802" cy="990600"/>
          </a:xfrm>
          <a:prstGeom prst="hexagon">
            <a:avLst>
              <a:gd name="adj" fmla="val 0"/>
              <a:gd name="vf" fmla="val 115470"/>
            </a:avLst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প্রধান তাঁত শিল্প এলাকা</a:t>
            </a:r>
            <a:endParaRPr lang="en-US" sz="4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76200" y="152400"/>
            <a:ext cx="2743200" cy="5334000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কোন কোন  জেলায় তাঁত শিল্পের মৌলিক বৈশিষ্ট্য দেখা যায়।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8885" y="3733800"/>
            <a:ext cx="8771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Dhaka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3124200"/>
            <a:ext cx="9626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Tangai</a:t>
            </a:r>
            <a:r>
              <a:rPr lang="en-US" dirty="0" err="1" smtClean="0">
                <a:solidFill>
                  <a:srgbClr val="002060"/>
                </a:solidFill>
              </a:rPr>
              <a:t>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3773" y="4050268"/>
            <a:ext cx="1018227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Comilla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5802868"/>
            <a:ext cx="14029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Chittagong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907268"/>
            <a:ext cx="11721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Sirajgonj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750" y="152400"/>
            <a:ext cx="8534400" cy="990600"/>
          </a:xfrm>
          <a:prstGeom prst="roundRect">
            <a:avLst>
              <a:gd name="adj" fmla="val 496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1301668"/>
            <a:ext cx="3352800" cy="273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" y="4191000"/>
            <a:ext cx="8534400" cy="14478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BD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শিল্পগুলোর 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 লিখ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3777427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 bwMode="auto">
          <a:xfrm>
            <a:off x="0" y="0"/>
            <a:ext cx="9067800" cy="1447800"/>
          </a:xfrm>
          <a:prstGeom prst="downArrowCallout">
            <a:avLst>
              <a:gd name="adj1" fmla="val 0"/>
              <a:gd name="adj2" fmla="val 0"/>
              <a:gd name="adj3" fmla="val 13408"/>
              <a:gd name="adj4" fmla="val 6755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7620000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bn-BD" sz="40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লেখক কত </a:t>
            </a:r>
            <a:r>
              <a:rPr lang="bn-BD" sz="4000" spc="5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 </a:t>
            </a:r>
            <a:r>
              <a:rPr lang="en-US" sz="4000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defRPr/>
            </a:pPr>
            <a:r>
              <a:rPr lang="en-US" sz="4000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0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4000" spc="5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spc="5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spc="50" dirty="0" smtClean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 লেখকের নাম কি ?</a:t>
            </a:r>
            <a:endParaRPr lang="bn-BD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নকশি কাঁথা কখন তৈরি করা হয় ?</a:t>
            </a:r>
          </a:p>
          <a:p>
            <a:pPr>
              <a:defRPr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bn-IN" sz="3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09014" y="228600"/>
            <a:ext cx="5573572" cy="1066800"/>
          </a:xfrm>
          <a:prstGeom prst="horizontalScroll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1752600"/>
            <a:ext cx="8305800" cy="3657600"/>
          </a:xfrm>
          <a:prstGeom prst="roundRect">
            <a:avLst>
              <a:gd name="adj" fmla="val 1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66738" indent="-56673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bn-BD" sz="48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 লোকশিল্প গুলো বাঁচিয়ে রাখার প্রয়োজনীয়তা সম্পর্কে ১</a:t>
            </a:r>
            <a:r>
              <a:rPr lang="en-US" sz="48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 </a:t>
            </a:r>
            <a:r>
              <a:rPr lang="bn-BD" sz="48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বাক্যে তোমার মতামত লিখে আনবে। </a:t>
            </a:r>
            <a:endParaRPr lang="bn-IN" sz="48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209800"/>
            <a:ext cx="7509514" cy="26468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980186772"/>
              </p:ext>
            </p:extLst>
          </p:nvPr>
        </p:nvGraphicFramePr>
        <p:xfrm>
          <a:off x="2362200" y="152400"/>
          <a:ext cx="3276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5953875"/>
              </p:ext>
            </p:extLst>
          </p:nvPr>
        </p:nvGraphicFramePr>
        <p:xfrm>
          <a:off x="0" y="2514600"/>
          <a:ext cx="518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81600" y="2971800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বিষিয়ঃ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ছাত্রীঃ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৪৫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৫/০৪/১৯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400" y="1295400"/>
            <a:ext cx="1368552" cy="1728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1" y="2590801"/>
            <a:ext cx="2514601" cy="1587910"/>
            <a:chOff x="3425536" y="2472268"/>
            <a:chExt cx="2857500" cy="1823154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425536" y="3784600"/>
              <a:ext cx="710045" cy="510822"/>
            </a:xfrm>
            <a:prstGeom prst="straightConnector1">
              <a:avLst/>
            </a:prstGeom>
            <a:ln w="76200">
              <a:solidFill>
                <a:srgbClr val="FF00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5503718" y="2472268"/>
              <a:ext cx="779318" cy="437445"/>
            </a:xfrm>
            <a:prstGeom prst="straightConnector1">
              <a:avLst/>
            </a:prstGeom>
            <a:ln w="76200">
              <a:solidFill>
                <a:srgbClr val="FF00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Documents and Settings\Delower\Desktop\03.12.12\Dw Pic\What.gif"/>
          <p:cNvPicPr>
            <a:picLocks noChangeAspect="1" noChangeArrowheads="1"/>
          </p:cNvPicPr>
          <p:nvPr/>
        </p:nvPicPr>
        <p:blipFill>
          <a:blip r:embed="rId2" cstate="print"/>
          <a:srcRect l="20000" r="16000"/>
          <a:stretch>
            <a:fillRect/>
          </a:stretch>
        </p:blipFill>
        <p:spPr bwMode="auto">
          <a:xfrm>
            <a:off x="3962400" y="2514600"/>
            <a:ext cx="12192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bam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511" y="228600"/>
            <a:ext cx="3035507" cy="281940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541"/>
            <a:ext cx="3352800" cy="241933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914400" y="457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চিত্রগুলো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লক্ষ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2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52400" y="914400"/>
            <a:ext cx="9144000" cy="923330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2895601"/>
            <a:ext cx="8686799" cy="2895599"/>
            <a:chOff x="2667000" y="2895601"/>
            <a:chExt cx="6248399" cy="2895599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>
            <a:xfrm>
              <a:off x="2667000" y="2895601"/>
              <a:ext cx="6248399" cy="2827020"/>
            </a:xfrm>
            <a:custGeom>
              <a:avLst/>
              <a:gdLst>
                <a:gd name="connsiteX0" fmla="*/ 0 w 6518392"/>
                <a:gd name="connsiteY0" fmla="*/ 0 h 3063240"/>
                <a:gd name="connsiteX1" fmla="*/ 4986772 w 6518392"/>
                <a:gd name="connsiteY1" fmla="*/ 0 h 3063240"/>
                <a:gd name="connsiteX2" fmla="*/ 6518392 w 6518392"/>
                <a:gd name="connsiteY2" fmla="*/ 1531620 h 3063240"/>
                <a:gd name="connsiteX3" fmla="*/ 4986772 w 6518392"/>
                <a:gd name="connsiteY3" fmla="*/ 3063240 h 3063240"/>
                <a:gd name="connsiteX4" fmla="*/ 0 w 6518392"/>
                <a:gd name="connsiteY4" fmla="*/ 3063240 h 3063240"/>
                <a:gd name="connsiteX5" fmla="*/ 0 w 6518392"/>
                <a:gd name="connsiteY5" fmla="*/ 0 h 30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8392" h="3063240">
                  <a:moveTo>
                    <a:pt x="6518392" y="3063239"/>
                  </a:moveTo>
                  <a:lnTo>
                    <a:pt x="1531620" y="3063239"/>
                  </a:lnTo>
                  <a:lnTo>
                    <a:pt x="0" y="1531620"/>
                  </a:lnTo>
                  <a:lnTo>
                    <a:pt x="1531620" y="1"/>
                  </a:lnTo>
                  <a:lnTo>
                    <a:pt x="6518392" y="1"/>
                  </a:lnTo>
                  <a:lnTo>
                    <a:pt x="6518392" y="30632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6617" tIns="525780" rIns="981456" bIns="525781" numCol="1" spcCol="1270" anchor="ctr" anchorCtr="0"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algn="r" defTabSz="61341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bn-BD" sz="138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2743200" y="3581400"/>
              <a:ext cx="6096000" cy="2209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54864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BD" sz="7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ea typeface="+mj-ea"/>
                  <a:cs typeface="NikoshBAN" pitchFamily="2" charset="0"/>
                </a:rPr>
                <a:t>আমাদের লোকশিল্প</a:t>
              </a:r>
              <a:r>
                <a:rPr kumimoji="0" lang="bn-BD" sz="6600" b="1" i="0" u="none" strike="noStrike" kern="1200" spc="50" normalizeH="0" baseline="0" noProof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bn-BD" sz="6600" b="1" i="0" u="none" strike="noStrike" kern="1200" spc="50" normalizeH="0" baseline="0" noProof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en-US" sz="4800" b="1" i="0" u="none" strike="noStrike" kern="1200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53000" y="4800600"/>
            <a:ext cx="3886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r" fontAlgn="auto">
              <a:spcAft>
                <a:spcPts val="0"/>
              </a:spcAft>
              <a:defRPr/>
            </a:pPr>
            <a:r>
              <a:rPr lang="bn-BD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0" y="76200"/>
            <a:ext cx="9067800" cy="13716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1676400"/>
            <a:ext cx="8686800" cy="4419600"/>
          </a:xfrm>
          <a:prstGeom prst="roundRect">
            <a:avLst>
              <a:gd name="adj" fmla="val 9173"/>
            </a:avLst>
          </a:prstGeom>
          <a:noFill/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লেখক কামরুল হাসান এর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সংক্ষিপ্ত পরিচিতি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অপেক্ষাকৃত জটিল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উচ্চারণ ও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3। দেশের অর্থনৈতিক উন্নয়নে লোকশিল্পের ভূমিকা বিশ্লেষণ করতে পারবে।</a:t>
            </a: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4। লোকশিল্পের বিভিন্ন উপাদান ব্যাখ্যা করতে পারবে।</a:t>
            </a:r>
          </a:p>
          <a:p>
            <a:pPr marL="628650" indent="-628650" algn="just">
              <a:defRPr/>
            </a:pP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3078769509"/>
              </p:ext>
            </p:extLst>
          </p:nvPr>
        </p:nvGraphicFramePr>
        <p:xfrm>
          <a:off x="0" y="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Pentagon 16"/>
          <p:cNvSpPr/>
          <p:nvPr/>
        </p:nvSpPr>
        <p:spPr>
          <a:xfrm>
            <a:off x="2381250" y="1390650"/>
            <a:ext cx="2312988" cy="9715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4718050" y="1390650"/>
            <a:ext cx="4368800" cy="97155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১৯২১ খ্রিষ্টাব্দে কলকাতায়।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tretch>
            <a:fillRect/>
          </a:stretch>
        </p:blipFill>
        <p:spPr bwMode="auto">
          <a:xfrm>
            <a:off x="167263" y="1415309"/>
            <a:ext cx="1966337" cy="269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Pentagon 19"/>
          <p:cNvSpPr/>
          <p:nvPr/>
        </p:nvSpPr>
        <p:spPr>
          <a:xfrm>
            <a:off x="2381250" y="2667000"/>
            <a:ext cx="2312988" cy="130333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4718050" y="2667000"/>
            <a:ext cx="4368800" cy="1303337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অধ্যাপক, </a:t>
            </a:r>
          </a:p>
          <a:p>
            <a:pPr algn="just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 চারু ও কারুকলা ইনস্টিটিউট।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2381250" y="4267200"/>
            <a:ext cx="2312988" cy="1295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21780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রচনাবলি</a:t>
            </a:r>
          </a:p>
          <a:p>
            <a:pPr algn="ctr" defTabSz="21780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Pentagon 26"/>
          <p:cNvSpPr/>
          <p:nvPr/>
        </p:nvSpPr>
        <p:spPr>
          <a:xfrm flipH="1">
            <a:off x="4718050" y="4267200"/>
            <a:ext cx="4368800" cy="1295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শিল্প আন্দোলন ও আমার কথা।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2381250" y="5867400"/>
            <a:ext cx="2312988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 flipH="1">
            <a:off x="4718050" y="5867400"/>
            <a:ext cx="4368800" cy="914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১৯৮৮ খ্রিষ্টাব্দের ২ ফেব্রুয়ারী ঢাকায়।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Pentagon 32"/>
          <p:cNvSpPr/>
          <p:nvPr/>
        </p:nvSpPr>
        <p:spPr>
          <a:xfrm rot="16200000">
            <a:off x="-26481" y="4446081"/>
            <a:ext cx="2286000" cy="2080637"/>
          </a:xfrm>
          <a:prstGeom prst="homePlate">
            <a:avLst>
              <a:gd name="adj" fmla="val 35132"/>
            </a:avLst>
          </a:prstGeom>
          <a:solidFill>
            <a:schemeClr val="bg2">
              <a:lumMod val="75000"/>
              <a:alpha val="41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178050" fontAlgn="auto">
              <a:spcAft>
                <a:spcPts val="0"/>
              </a:spcAft>
              <a:defRPr/>
            </a:pP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5400" b="1" spc="50" dirty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4" grpId="0" animBg="1"/>
      <p:bldP spid="27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4495800" y="1143000"/>
            <a:ext cx="3505200" cy="838200"/>
          </a:xfrm>
          <a:prstGeom prst="wedgeRectCallout">
            <a:avLst>
              <a:gd name="adj1" fmla="val -119106"/>
              <a:gd name="adj2" fmla="val 26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bn-BD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219200" y="4876800"/>
            <a:ext cx="3048000" cy="762000"/>
          </a:xfrm>
          <a:prstGeom prst="wedgeRectCallout">
            <a:avLst>
              <a:gd name="adj1" fmla="val 113154"/>
              <a:gd name="adj2" fmla="val -2726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381000" y="2918865"/>
            <a:ext cx="2438400" cy="1119735"/>
          </a:xfrm>
          <a:prstGeom prst="homePlate">
            <a:avLst/>
          </a:prstGeom>
          <a:solidFill>
            <a:schemeClr val="tx2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5562600" y="2773018"/>
            <a:ext cx="3352800" cy="1494182"/>
            <a:chOff x="5486400" y="533400"/>
            <a:chExt cx="3352800" cy="1676400"/>
          </a:xfrm>
        </p:grpSpPr>
        <p:sp>
          <p:nvSpPr>
            <p:cNvPr id="28" name="Pentagon 27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38636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67400" y="859519"/>
              <a:ext cx="29692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ঘনিষ্ঠ</a:t>
              </a:r>
              <a:endPara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8" name="Pentagon 57"/>
          <p:cNvSpPr/>
          <p:nvPr/>
        </p:nvSpPr>
        <p:spPr>
          <a:xfrm>
            <a:off x="381000" y="571500"/>
            <a:ext cx="2438400" cy="1219200"/>
          </a:xfrm>
          <a:prstGeom prst="homePlate">
            <a:avLst/>
          </a:prstGeom>
          <a:solidFill>
            <a:schemeClr val="tx2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মণিপুরী</a:t>
            </a:r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7" descr="D:\Delower\images1.jpeg"/>
          <p:cNvPicPr>
            <a:picLocks noChangeAspect="1" noChangeArrowheads="1"/>
          </p:cNvPicPr>
          <p:nvPr/>
        </p:nvPicPr>
        <p:blipFill>
          <a:blip r:embed="rId2" cstate="print"/>
          <a:srcRect l="9677" r="9677"/>
          <a:stretch>
            <a:fillRect/>
          </a:stretch>
        </p:blipFill>
        <p:spPr bwMode="auto">
          <a:xfrm>
            <a:off x="2971800" y="61433"/>
            <a:ext cx="2362200" cy="2015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60"/>
          <p:cNvGrpSpPr/>
          <p:nvPr/>
        </p:nvGrpSpPr>
        <p:grpSpPr>
          <a:xfrm>
            <a:off x="5562600" y="209550"/>
            <a:ext cx="3388316" cy="1676400"/>
            <a:chOff x="5486400" y="533400"/>
            <a:chExt cx="3388316" cy="1676400"/>
          </a:xfrm>
        </p:grpSpPr>
        <p:sp>
          <p:nvSpPr>
            <p:cNvPr id="65" name="Pentagon 64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38636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05500" y="552450"/>
              <a:ext cx="296921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মণিপুর-সম্পর্কিত, মণিপুরে উৎপন্ন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71800" y="2362200"/>
            <a:ext cx="2438400" cy="198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rved Down Arrow 29"/>
          <p:cNvSpPr/>
          <p:nvPr/>
        </p:nvSpPr>
        <p:spPr>
          <a:xfrm rot="8994121" flipV="1">
            <a:off x="1446993" y="4343492"/>
            <a:ext cx="1368032" cy="776001"/>
          </a:xfrm>
          <a:prstGeom prst="curvedDown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786011">
            <a:off x="6459693" y="282508"/>
            <a:ext cx="1250090" cy="888546"/>
          </a:xfrm>
          <a:prstGeom prst="curvedDown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 rot="20766760" flipH="1">
            <a:off x="4109529" y="337619"/>
            <a:ext cx="2833914" cy="936174"/>
          </a:xfrm>
          <a:prstGeom prst="homePlat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791199" y="1295400"/>
            <a:ext cx="3200401" cy="1416958"/>
            <a:chOff x="5486400" y="533400"/>
            <a:chExt cx="3388317" cy="1731837"/>
          </a:xfrm>
        </p:grpSpPr>
        <p:sp>
          <p:nvSpPr>
            <p:cNvPr id="10" name="Pentagon 9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647700"/>
              <a:ext cx="3388317" cy="1617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বিক্রি করা যায় এমন জিনিস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6" descr="D:\Delower\0,,16229676_401,00.jpg"/>
          <p:cNvPicPr>
            <a:picLocks noChangeAspect="1" noChangeArrowheads="1"/>
          </p:cNvPicPr>
          <p:nvPr/>
        </p:nvPicPr>
        <p:blipFill>
          <a:blip r:embed="rId2" cstate="print"/>
          <a:srcRect l="8474" r="3390"/>
          <a:stretch>
            <a:fillRect/>
          </a:stretch>
        </p:blipFill>
        <p:spPr bwMode="auto">
          <a:xfrm>
            <a:off x="4953000" y="2895600"/>
            <a:ext cx="39624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Pentagon 24"/>
          <p:cNvSpPr/>
          <p:nvPr/>
        </p:nvSpPr>
        <p:spPr>
          <a:xfrm>
            <a:off x="2286000" y="4038600"/>
            <a:ext cx="2362200" cy="936174"/>
          </a:xfrm>
          <a:prstGeom prst="homePlat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টোপর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152400" y="5334000"/>
            <a:ext cx="3124201" cy="1371601"/>
            <a:chOff x="5486400" y="533400"/>
            <a:chExt cx="3388317" cy="1676400"/>
          </a:xfrm>
        </p:grpSpPr>
        <p:sp>
          <p:nvSpPr>
            <p:cNvPr id="27" name="Pentagon 26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647700"/>
              <a:ext cx="3388317" cy="1467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হিন্দু সম্প্রদায়ের বরের মাথার মুকুট।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199" y="76199"/>
            <a:ext cx="3886201" cy="3657601"/>
            <a:chOff x="-1" y="-1"/>
            <a:chExt cx="3962401" cy="3733801"/>
          </a:xfrm>
        </p:grpSpPr>
        <p:grpSp>
          <p:nvGrpSpPr>
            <p:cNvPr id="17" name="Group 16"/>
            <p:cNvGrpSpPr/>
            <p:nvPr/>
          </p:nvGrpSpPr>
          <p:grpSpPr>
            <a:xfrm>
              <a:off x="-1" y="-1"/>
              <a:ext cx="3962401" cy="3733801"/>
              <a:chOff x="-1" y="-1"/>
              <a:chExt cx="3962401" cy="3733801"/>
            </a:xfrm>
          </p:grpSpPr>
          <p:pic>
            <p:nvPicPr>
              <p:cNvPr id="3" name="Picture 6" descr="D:\Delower\0,,16229676_401,0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967" r="10421"/>
              <a:stretch>
                <a:fillRect/>
              </a:stretch>
            </p:blipFill>
            <p:spPr bwMode="auto">
              <a:xfrm>
                <a:off x="2133600" y="-1"/>
                <a:ext cx="1828800" cy="2034373"/>
              </a:xfrm>
              <a:prstGeom prst="rect">
                <a:avLst/>
              </a:prstGeom>
              <a:noFill/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074" name="Picture 2" descr="C:\Documents and Settings\Delower\Desktop\03.12.12\Dw Pic\Jut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" y="0"/>
                <a:ext cx="2175489" cy="3712731"/>
              </a:xfrm>
              <a:prstGeom prst="rect">
                <a:avLst/>
              </a:prstGeom>
              <a:noFill/>
            </p:spPr>
          </p:pic>
          <p:pic>
            <p:nvPicPr>
              <p:cNvPr id="3075" name="Picture 3" descr="C:\Documents and Settings\Delower\Desktop\03.12.12\Dw Pic\Hari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500" t="6863" r="10500" b="6863"/>
              <a:stretch>
                <a:fillRect/>
              </a:stretch>
            </p:blipFill>
            <p:spPr bwMode="auto">
              <a:xfrm>
                <a:off x="2057400" y="1905000"/>
                <a:ext cx="1905000" cy="1828800"/>
              </a:xfrm>
              <a:prstGeom prst="rect">
                <a:avLst/>
              </a:prstGeom>
              <a:noFill/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0" y="0"/>
              <a:ext cx="3962400" cy="3733800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  <p:bldP spid="2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2583</TotalTime>
  <Words>265</Words>
  <Application>Microsoft Office PowerPoint</Application>
  <PresentationFormat>On-screen Show (4:3)</PresentationFormat>
  <Paragraphs>77</Paragraphs>
  <Slides>19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Oriel</vt:lpstr>
      <vt:lpstr>Civic</vt:lpstr>
      <vt:lpstr>1_Equity</vt:lpstr>
      <vt:lpstr>Office Theme</vt:lpstr>
      <vt:lpstr>Trek</vt:lpstr>
      <vt:lpstr>1_Trek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BSB</cp:lastModifiedBy>
  <cp:revision>82</cp:revision>
  <dcterms:created xsi:type="dcterms:W3CDTF">2012-09-11T17:40:55Z</dcterms:created>
  <dcterms:modified xsi:type="dcterms:W3CDTF">2019-04-29T17:35:42Z</dcterms:modified>
</cp:coreProperties>
</file>