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75" r:id="rId5"/>
    <p:sldId id="272" r:id="rId6"/>
    <p:sldId id="259" r:id="rId7"/>
    <p:sldId id="271" r:id="rId8"/>
    <p:sldId id="260" r:id="rId9"/>
    <p:sldId id="273" r:id="rId10"/>
    <p:sldId id="276" r:id="rId11"/>
    <p:sldId id="274" r:id="rId12"/>
    <p:sldId id="277" r:id="rId13"/>
    <p:sldId id="266" r:id="rId14"/>
    <p:sldId id="265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0" autoAdjust="0"/>
    <p:restoredTop sz="94660"/>
  </p:normalViewPr>
  <p:slideViewPr>
    <p:cSldViewPr>
      <p:cViewPr varScale="1">
        <p:scale>
          <a:sx n="83" d="100"/>
          <a:sy n="83" d="100"/>
        </p:scale>
        <p:origin x="-140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1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4DEA9-EC2F-4FC3-9096-F3E18C9B2DAA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5DE62-69CC-4D64-BC26-6B214C2530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73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DE62-69CC-4D64-BC26-6B214C25303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DE62-69CC-4D64-BC26-6B214C25303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676399"/>
          </a:xfrm>
        </p:spPr>
        <p:txBody>
          <a:bodyPr>
            <a:noAutofit/>
          </a:bodyPr>
          <a:lstStyle/>
          <a:p>
            <a:r>
              <a:rPr lang="en-US" sz="11500" dirty="0" smtClean="0">
                <a:solidFill>
                  <a:srgbClr val="0070C0"/>
                </a:solidFill>
                <a:latin typeface="Algerian" pitchFamily="82" charset="0"/>
                <a:cs typeface="Times New Roman" pitchFamily="18" charset="0"/>
              </a:rPr>
              <a:t>welcome</a:t>
            </a:r>
            <a:endParaRPr lang="en-US" sz="4800" dirty="0">
              <a:solidFill>
                <a:srgbClr val="0070C0"/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flower-pictu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1200"/>
            <a:ext cx="91440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296" y="741601"/>
            <a:ext cx="3733800" cy="22977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8" y="677125"/>
            <a:ext cx="4061326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296" y="3352800"/>
            <a:ext cx="3813123" cy="25374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62484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News On Language movement of 1952</a:t>
            </a:r>
            <a:endParaRPr lang="en-US" b="1" dirty="0"/>
          </a:p>
        </p:txBody>
      </p:sp>
      <p:pic>
        <p:nvPicPr>
          <p:cNvPr id="8" name="Picture 7" descr="hqdefaul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3649" y="3107306"/>
            <a:ext cx="3879751" cy="302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1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8" y="457200"/>
            <a:ext cx="8700492" cy="4876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5525286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Our national Language Hero: </a:t>
            </a:r>
            <a:r>
              <a:rPr lang="en-US" b="1" u="sng" dirty="0" err="1" smtClean="0"/>
              <a:t>Shahid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Salam,Rafiq,Barkat,Safiur</a:t>
            </a:r>
            <a:r>
              <a:rPr lang="en-US" b="1" u="sng" dirty="0"/>
              <a:t> </a:t>
            </a:r>
            <a:r>
              <a:rPr lang="en-US" b="1" u="sng" dirty="0" smtClean="0"/>
              <a:t>and </a:t>
            </a:r>
            <a:r>
              <a:rPr lang="en-US" b="1" u="sng" dirty="0" err="1" smtClean="0"/>
              <a:t>Jabbar</a:t>
            </a:r>
            <a:r>
              <a:rPr lang="en-US" b="1" u="sng" dirty="0" smtClean="0"/>
              <a:t>.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65202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7264"/>
            <a:ext cx="8875776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2688" y="5867400"/>
            <a:ext cx="7315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UNESCO has announced 21</a:t>
            </a:r>
            <a:r>
              <a:rPr lang="en-US" baseline="30000" dirty="0" smtClean="0"/>
              <a:t>st</a:t>
            </a:r>
            <a:r>
              <a:rPr lang="en-US" dirty="0" smtClean="0"/>
              <a:t> February is International Mother language day.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72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3716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Read the text in your book and complete the following  chart.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3048000"/>
          <a:ext cx="6096000" cy="15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41910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Time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What happened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1947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1948</a:t>
                      </a:r>
                      <a:endParaRPr lang="en-US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1952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98407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28600"/>
            <a:ext cx="7543800" cy="45884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72440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Talk about the picture.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is the picture about?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Where do you think it is?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Why was it built?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  <a:cs typeface="Times New Roman" pitchFamily="18" charset="0"/>
              </a:rPr>
              <a:t>Group work</a:t>
            </a:r>
          </a:p>
          <a:p>
            <a:pPr algn="just"/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Match the following words with their meaning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3048000"/>
          <a:ext cx="60960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4038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Words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Meaning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Tribute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 number of people moving in an orderly way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Climax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To refuse to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obey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Outlaw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To ban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defy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An act of showing respect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procession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The most exciting point of time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905000"/>
            <a:ext cx="8382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dirty="0" smtClean="0">
              <a:solidFill>
                <a:srgbClr val="00B050"/>
              </a:solidFill>
              <a:latin typeface="Algerian" pitchFamily="82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Why do we observe 21 February as the International Mother Language Day?</a:t>
            </a:r>
          </a:p>
          <a:p>
            <a:pPr marL="457200" indent="-457200" algn="just">
              <a:buAutoNum type="arabicPeriod"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happened when Urdu was declared as the only official language of Pakistan?</a:t>
            </a:r>
          </a:p>
          <a:p>
            <a:pPr marL="457200" indent="-457200" algn="just">
              <a:buAutoNum type="arabicPeriod"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happened on 21 February 1952?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066800"/>
            <a:ext cx="762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u="sng" dirty="0" smtClean="0">
                <a:solidFill>
                  <a:srgbClr val="7030A0"/>
                </a:solidFill>
              </a:rPr>
              <a:t>Evaluation</a:t>
            </a:r>
            <a:endParaRPr lang="en-US" sz="6600" u="sng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048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70C0"/>
                </a:solidFill>
                <a:latin typeface="Algerian" pitchFamily="82" charset="0"/>
              </a:rPr>
              <a:t>Home work</a:t>
            </a:r>
            <a:endParaRPr lang="en-US" sz="6000" dirty="0">
              <a:solidFill>
                <a:srgbClr val="0070C0"/>
              </a:solidFill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752600"/>
            <a:ext cx="8763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#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Write a paragraph on how you Observed “The International Mother Language Day” in your school this year.</a:t>
            </a:r>
            <a:endParaRPr lang="en-US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990600" y="457200"/>
            <a:ext cx="78486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gerian" pitchFamily="82" charset="0"/>
                <a:ea typeface="+mj-ea"/>
                <a:cs typeface="Times New Roman" pitchFamily="18" charset="0"/>
              </a:rPr>
              <a:t>Thanks</a:t>
            </a:r>
            <a:endParaRPr kumimoji="0" lang="en-US" sz="8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lgerian" pitchFamily="82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4" descr="lot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28800"/>
            <a:ext cx="91440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rgbClr val="7030A0"/>
                </a:solidFill>
                <a:latin typeface="Algerian" pitchFamily="82" charset="0"/>
                <a:cs typeface="Times New Roman" pitchFamily="18" charset="0"/>
              </a:rPr>
              <a:t>Introduction</a:t>
            </a:r>
            <a:endParaRPr lang="en-US" sz="8800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2362200"/>
          </a:xfrm>
        </p:spPr>
        <p:txBody>
          <a:bodyPr/>
          <a:lstStyle/>
          <a:p>
            <a:pPr>
              <a:buNone/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81600" y="2133600"/>
            <a:ext cx="274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Class: IX &amp; X                                      English 1</a:t>
            </a:r>
            <a:r>
              <a:rPr lang="en-US" sz="2400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paper</a:t>
            </a:r>
          </a:p>
          <a:p>
            <a:pPr>
              <a:buNone/>
            </a:pP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Unit: 3   Lesson: 3</a:t>
            </a:r>
          </a:p>
        </p:txBody>
      </p:sp>
      <p:pic>
        <p:nvPicPr>
          <p:cNvPr id="9" name="Content Placeholder 4" descr="stock-photo-bouquet-of-flowers-autumn-in-a-vase-666798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581400"/>
            <a:ext cx="3657600" cy="27581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3312593"/>
            <a:ext cx="434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MD.AHSAN HABIB</a:t>
            </a:r>
          </a:p>
          <a:p>
            <a:pPr>
              <a:buNone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Assistant Teacher(English)</a:t>
            </a:r>
          </a:p>
          <a:p>
            <a:pPr>
              <a:buNone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SPPM High School</a:t>
            </a:r>
          </a:p>
          <a:p>
            <a:pPr>
              <a:buNone/>
            </a:pP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Chhatak,Sunamganj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76" y="1524000"/>
            <a:ext cx="1463040" cy="1645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1"/>
            <a:ext cx="8763000" cy="12954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00B050"/>
                </a:solidFill>
                <a:latin typeface="Algerian" pitchFamily="82" charset="0"/>
                <a:cs typeface="Times New Roman" pitchFamily="18" charset="0"/>
              </a:rPr>
              <a:t>Let’s WATCH The Pictures</a:t>
            </a:r>
            <a:endParaRPr lang="en-US" sz="5400" dirty="0">
              <a:solidFill>
                <a:srgbClr val="00B050"/>
              </a:solidFill>
              <a:latin typeface="Algerian" pitchFamily="82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057400"/>
            <a:ext cx="4267200" cy="2362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rashtrova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14500"/>
            <a:ext cx="4572000" cy="4686300"/>
          </a:xfrm>
          <a:prstGeom prst="rect">
            <a:avLst/>
          </a:prstGeom>
        </p:spPr>
      </p:pic>
      <p:pic>
        <p:nvPicPr>
          <p:cNvPr id="9" name="Picture 8" descr="21a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1524000"/>
            <a:ext cx="41148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6452"/>
            <a:ext cx="1973580" cy="1478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872" y="2743200"/>
            <a:ext cx="2164080" cy="1356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07498"/>
            <a:ext cx="2095500" cy="1394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733800"/>
            <a:ext cx="2263140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800600"/>
            <a:ext cx="2171700" cy="13487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6312932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observe the day every year as International Mother Language Day.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53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239885"/>
            <a:ext cx="3668362" cy="27477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35" y="670560"/>
            <a:ext cx="3814649" cy="2377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35" y="3216088"/>
            <a:ext cx="3778073" cy="2759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670560"/>
            <a:ext cx="3668362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5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143000"/>
            <a:ext cx="7696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600" dirty="0" smtClean="0">
                <a:solidFill>
                  <a:srgbClr val="7030A0"/>
                </a:solidFill>
                <a:latin typeface="Algerian" pitchFamily="82" charset="0"/>
                <a:cs typeface="Times New Roman" pitchFamily="18" charset="0"/>
              </a:rPr>
              <a:t>Topic: International Mother Language Day</a:t>
            </a:r>
            <a:endParaRPr lang="en-US" sz="6600" dirty="0">
              <a:solidFill>
                <a:srgbClr val="7030A0"/>
              </a:solidFill>
              <a:latin typeface="Algerian" pitchFamily="82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52400"/>
            <a:ext cx="4678680" cy="2056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8382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u="sng" dirty="0" smtClean="0">
                <a:solidFill>
                  <a:srgbClr val="FF0000"/>
                </a:solidFill>
                <a:latin typeface="Algerian" pitchFamily="82" charset="0"/>
                <a:cs typeface="Times New Roman" pitchFamily="18" charset="0"/>
              </a:rPr>
              <a:t>Learning outcomes </a:t>
            </a:r>
            <a:endParaRPr lang="en-US" sz="4000" i="1" u="sng" dirty="0">
              <a:solidFill>
                <a:srgbClr val="FF0000"/>
              </a:solidFill>
              <a:latin typeface="Algerian" pitchFamily="82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1981200"/>
            <a:ext cx="6172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/>
              <a:t>After ending this lessons:</a:t>
            </a:r>
          </a:p>
          <a:p>
            <a:pPr algn="just">
              <a:buFont typeface="Wingdings" pitchFamily="2" charset="2"/>
              <a:buChar char="v"/>
            </a:pPr>
            <a:r>
              <a:rPr lang="en-US" sz="2800" b="1" i="1" dirty="0"/>
              <a:t>We will be able to know </a:t>
            </a:r>
            <a:r>
              <a:rPr lang="en-US" sz="2800" b="1" i="1" dirty="0" smtClean="0"/>
              <a:t>the history of mother language </a:t>
            </a:r>
            <a:r>
              <a:rPr lang="en-US" sz="2800" b="1" i="1" dirty="0"/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800" b="1" i="1" dirty="0"/>
              <a:t> We will be able to know </a:t>
            </a:r>
            <a:r>
              <a:rPr lang="en-US" sz="2800" b="1" i="1" dirty="0" smtClean="0"/>
              <a:t>how to pay tribute to the martyrs.</a:t>
            </a:r>
            <a:endParaRPr lang="en-US" sz="2800" b="1" i="1" dirty="0"/>
          </a:p>
          <a:p>
            <a:pPr algn="just">
              <a:buFont typeface="Wingdings" pitchFamily="2" charset="2"/>
              <a:buChar char="v"/>
            </a:pPr>
            <a:r>
              <a:rPr lang="en-US" sz="2800" b="1" i="1" dirty="0"/>
              <a:t>We will be able to know how </a:t>
            </a:r>
            <a:r>
              <a:rPr lang="en-US" sz="2800" b="1" i="1" dirty="0" smtClean="0"/>
              <a:t>to celebration of the </a:t>
            </a:r>
            <a:r>
              <a:rPr lang="en-US" sz="2800" b="1" i="1" dirty="0"/>
              <a:t>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1627" y="38100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Algerian" pitchFamily="82" charset="0"/>
                <a:cs typeface="Times New Roman" pitchFamily="18" charset="0"/>
              </a:rPr>
              <a:t>New Words</a:t>
            </a:r>
          </a:p>
        </p:txBody>
      </p:sp>
      <p:pic>
        <p:nvPicPr>
          <p:cNvPr id="3" name="Picture 2" descr="img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6589" y="3784756"/>
            <a:ext cx="2730808" cy="190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5791200"/>
            <a:ext cx="8903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On this day, We pay tribute to the martyrs of language.</a:t>
            </a:r>
            <a:endParaRPr lang="en-US" sz="2800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83905" y="304800"/>
            <a:ext cx="2755295" cy="10156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:Tribute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138" y="3784756"/>
            <a:ext cx="2648613" cy="1778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390567"/>
            <a:ext cx="3366933" cy="21371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84756"/>
            <a:ext cx="31242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706255"/>
            <a:ext cx="3492192" cy="2397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276600"/>
            <a:ext cx="3200400" cy="2490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3200400"/>
            <a:ext cx="3492192" cy="25113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706255"/>
            <a:ext cx="3200400" cy="23972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59436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21 march 1948 when Muhammad </a:t>
            </a:r>
            <a:r>
              <a:rPr lang="en-US" b="1" dirty="0"/>
              <a:t>A</a:t>
            </a:r>
            <a:r>
              <a:rPr lang="en-US" b="1" dirty="0" smtClean="0"/>
              <a:t>li Jinnah declared Urdu is only state language then protest in the present student  in the meeting.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0022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307</Words>
  <Application>Microsoft Office PowerPoint</Application>
  <PresentationFormat>On-screen Show (4:3)</PresentationFormat>
  <Paragraphs>57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welcome</vt:lpstr>
      <vt:lpstr>Introduction</vt:lpstr>
      <vt:lpstr>Let’s WATCH The Pictures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Amit Computers</dc:creator>
  <cp:lastModifiedBy>USER</cp:lastModifiedBy>
  <cp:revision>110</cp:revision>
  <dcterms:created xsi:type="dcterms:W3CDTF">2006-08-16T00:00:00Z</dcterms:created>
  <dcterms:modified xsi:type="dcterms:W3CDTF">2020-02-04T09:09:59Z</dcterms:modified>
</cp:coreProperties>
</file>