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75" r:id="rId4"/>
    <p:sldId id="260" r:id="rId5"/>
    <p:sldId id="257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61" r:id="rId19"/>
    <p:sldId id="262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75" autoAdjust="0"/>
  </p:normalViewPr>
  <p:slideViewPr>
    <p:cSldViewPr snapToGrid="0" showGuides="1">
      <p:cViewPr varScale="1">
        <p:scale>
          <a:sx n="68" d="100"/>
          <a:sy n="68" d="100"/>
        </p:scale>
        <p:origin x="954" y="72"/>
      </p:cViewPr>
      <p:guideLst>
        <p:guide orient="horz" pos="2184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4319F-87EF-4124-B0FF-E5B43F29D72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9F929-A4B9-4126-B4CE-D20043928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1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9F929-A4B9-4126-B4CE-D20043928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DA9CFD2-2116-463A-86D5-71F8990C297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09A2F3-DF45-4EC1-99F3-0B9B1521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8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DA9CFD2-2116-463A-86D5-71F8990C297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09A2F3-DF45-4EC1-99F3-0B9B1521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3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DA9CFD2-2116-463A-86D5-71F8990C297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09A2F3-DF45-4EC1-99F3-0B9B1521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DA9CFD2-2116-463A-86D5-71F8990C297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09A2F3-DF45-4EC1-99F3-0B9B1521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3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DA9CFD2-2116-463A-86D5-71F8990C297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09A2F3-DF45-4EC1-99F3-0B9B1521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2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DA9CFD2-2116-463A-86D5-71F8990C297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09A2F3-DF45-4EC1-99F3-0B9B1521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4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DA9CFD2-2116-463A-86D5-71F8990C297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09A2F3-DF45-4EC1-99F3-0B9B1521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7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DA9CFD2-2116-463A-86D5-71F8990C297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09A2F3-DF45-4EC1-99F3-0B9B1521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0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DA9CFD2-2116-463A-86D5-71F8990C297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09A2F3-DF45-4EC1-99F3-0B9B1521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9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DA9CFD2-2116-463A-86D5-71F8990C297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09A2F3-DF45-4EC1-99F3-0B9B1521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4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DA9CFD2-2116-463A-86D5-71F8990C297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909A2F3-DF45-4EC1-99F3-0B9B1521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3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-1"/>
            <a:ext cx="11430000" cy="6857999"/>
          </a:xfrm>
          <a:prstGeom prst="frame">
            <a:avLst>
              <a:gd name="adj1" fmla="val 2824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0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46609" y="268576"/>
            <a:ext cx="7660582" cy="10905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496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</a:t>
            </a:r>
            <a:r>
              <a:rPr lang="en-US" sz="6496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496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IN" sz="6496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496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95" y="1600198"/>
            <a:ext cx="6847610" cy="4565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7986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7" y="332131"/>
            <a:ext cx="774382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দেখছো?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7"/>
          <a:stretch/>
        </p:blipFill>
        <p:spPr>
          <a:xfrm>
            <a:off x="5872163" y="1357311"/>
            <a:ext cx="5381256" cy="37861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4" y="1357310"/>
            <a:ext cx="5320118" cy="37861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TextBox 5"/>
          <p:cNvSpPr txBox="1"/>
          <p:nvPr/>
        </p:nvSpPr>
        <p:spPr>
          <a:xfrm>
            <a:off x="1540770" y="5376640"/>
            <a:ext cx="8319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 পরিবারের পক্ষে ভরণ পোষণ মিটিয়ে সন্তানের 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পড়ার খরচ যোগানো বাবা মার পক্ষে সম্ভব হয় না।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157287"/>
            <a:ext cx="5043489" cy="38290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1828807" y="332131"/>
            <a:ext cx="774382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দেখছো?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234628" y="5237986"/>
            <a:ext cx="8932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 অল্প পারিশ্রমেকে কাজে খাটানো যায় বলে নিয়োগ </a:t>
            </a: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কর্মকর্তারাও শিশুদেরকে কাজে লাগানোর জন্য উৎসাহী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10" y="1160915"/>
            <a:ext cx="5259389" cy="38254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79768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9425" y="432493"/>
            <a:ext cx="3324748" cy="9088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31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31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8145" y="5714999"/>
            <a:ext cx="6747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শ্রমের কারণগুলো সংক্ষেপে লেখ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2" y="1314450"/>
            <a:ext cx="6581775" cy="42291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5408791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89" y="1253450"/>
            <a:ext cx="5303563" cy="3886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r="4948"/>
          <a:stretch/>
        </p:blipFill>
        <p:spPr>
          <a:xfrm>
            <a:off x="257175" y="1253450"/>
            <a:ext cx="5329238" cy="3886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TextBox 7"/>
          <p:cNvSpPr txBox="1"/>
          <p:nvPr/>
        </p:nvSpPr>
        <p:spPr>
          <a:xfrm flipH="1">
            <a:off x="2026563" y="5386388"/>
            <a:ext cx="7348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সংবিধানে শিশু সহ সকল নাগরিকের 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অধিকারকে স্বীকৃতি দেওয়া হয়েছে।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7" y="332131"/>
            <a:ext cx="774382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16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400175"/>
            <a:ext cx="5300663" cy="38147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/>
          <a:stretch/>
        </p:blipFill>
        <p:spPr>
          <a:xfrm>
            <a:off x="5872164" y="1371630"/>
            <a:ext cx="5243512" cy="38433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Rectangle 3"/>
          <p:cNvSpPr/>
          <p:nvPr/>
        </p:nvSpPr>
        <p:spPr>
          <a:xfrm>
            <a:off x="1828807" y="332131"/>
            <a:ext cx="774382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বয়স কত?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58322" y="5438548"/>
            <a:ext cx="10699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শ্রম আইন ২০০৬-এ শিশু এ কিশোরদের সংজ্ঞা নির্ধারণ করতে</a:t>
            </a: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গিয়ে নূন্যতম বয়স নির্ধারণ করা হয়েছে ১৪ এবং ১৪ থেকে ১৮ বছর।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5" y="1001715"/>
            <a:ext cx="3908217" cy="4079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69" y="1004213"/>
            <a:ext cx="5204502" cy="39481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TextBox 3"/>
          <p:cNvSpPr txBox="1"/>
          <p:nvPr/>
        </p:nvSpPr>
        <p:spPr>
          <a:xfrm flipH="1">
            <a:off x="394602" y="5278898"/>
            <a:ext cx="10824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১৯৮৯ সনে জাতিসংঘ কতৃক প্রণীত জাতিসংঘ শিশু অধিকার সনদে 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 শ্রম বিষয়ে সুস্পষ্ট অঙ্গীকার করা হয়েছে।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24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2289" y="361053"/>
            <a:ext cx="3324748" cy="9088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31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31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6677" y="5714999"/>
            <a:ext cx="753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শ্রম প্রতিরোধের উপায় ব্যাখ্যা করে লেখ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42" y="1483524"/>
            <a:ext cx="6109642" cy="3967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13865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71349" y="1938942"/>
            <a:ext cx="1064428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2006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5235" y="2590824"/>
            <a:ext cx="2103658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 বছর।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37883" y="2561816"/>
            <a:ext cx="2091605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১৬ বছর।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2529" y="3133744"/>
            <a:ext cx="2076364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১৮ বছর।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32799" y="3118591"/>
            <a:ext cx="2096689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বছর।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423113" y="243535"/>
            <a:ext cx="2605806" cy="952532"/>
          </a:xfrm>
          <a:prstGeom prst="horizontalScroll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8415363" y="227920"/>
            <a:ext cx="2613556" cy="952532"/>
          </a:xfrm>
          <a:prstGeom prst="horizontalScroll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2538" y="4416649"/>
            <a:ext cx="3392262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অর্থনৈতিক সামাজিক।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2538" y="5009575"/>
            <a:ext cx="2806475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ধর্মীয় সমস্যা।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33959" y="4423515"/>
            <a:ext cx="3396773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সমস্যা।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86098" y="4959576"/>
            <a:ext cx="2672027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কোনটাই নয়।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87547" y="3787569"/>
            <a:ext cx="537029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শ্রম কোন ধরণের সমস্যা?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9639" y="229021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 bwMode="auto">
          <a:xfrm>
            <a:off x="187547" y="5672562"/>
            <a:ext cx="666093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শিশু শ্রমের প্রধান কারণ কী?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87547" y="5693985"/>
            <a:ext cx="922982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শিশু শ্রম নিরসন নীতে কত সালে নির্ধারণ করা হয়?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194726" y="5701812"/>
            <a:ext cx="922982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কিশোরদের দিয়ে কখন কাজ করানো যাবে না?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1277" y="68200"/>
            <a:ext cx="2011680" cy="1931036"/>
            <a:chOff x="696528" y="487312"/>
            <a:chExt cx="2285999" cy="1828801"/>
          </a:xfrm>
        </p:grpSpPr>
        <p:pic>
          <p:nvPicPr>
            <p:cNvPr id="20" name="Picture 2" descr="E:\MOTIAR\D,contennt Picture 2\team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28" y="487312"/>
              <a:ext cx="2285999" cy="18288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6"/>
            <p:cNvSpPr/>
            <p:nvPr/>
          </p:nvSpPr>
          <p:spPr>
            <a:xfrm>
              <a:off x="847165" y="1990164"/>
              <a:ext cx="1877753" cy="24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8016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24" grpId="0"/>
      <p:bldP spid="24" grpId="1"/>
      <p:bldP spid="25" grpId="0"/>
      <p:bldP spid="25" grpId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2651" y="179893"/>
            <a:ext cx="29246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45" y="5833459"/>
            <a:ext cx="11321661" cy="644875"/>
          </a:xfrm>
          <a:prstGeom prst="rect">
            <a:avLst/>
          </a:prstGeom>
        </p:spPr>
        <p:txBody>
          <a:bodyPr wrap="square" lIns="89998" tIns="44999" rIns="89998" bIns="44999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543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শ্রমকে কেন নিষেধ করা হয়েছে? ব্যাখ্যা করে লিখে নিয়ে আসবে।</a:t>
            </a:r>
            <a:r>
              <a:rPr lang="bn-BD" sz="3543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6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81" y="1181048"/>
            <a:ext cx="6243637" cy="42612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4320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216" y="525821"/>
            <a:ext cx="7650209" cy="9088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31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31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75" y="1562100"/>
            <a:ext cx="6872289" cy="449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75336524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019800" y="3595688"/>
            <a:ext cx="510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spcAft>
                <a:spcPts val="600"/>
              </a:spcAft>
            </a:pP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en-US" sz="32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</a:t>
            </a:r>
            <a:endParaRPr lang="en-US" sz="32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/০২/২০২০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8600" y="465884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6" t="10924" r="33154" b="12032"/>
          <a:stretch/>
        </p:blipFill>
        <p:spPr>
          <a:xfrm>
            <a:off x="7773415" y="1013046"/>
            <a:ext cx="1892548" cy="240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66260" y="3644605"/>
            <a:ext cx="533848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ননীগোপাল রায়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মাটিভাঙ্গা মাধ্যমিক বিদ্যালয়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নলছিটি,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ঝালকাঠী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০১৭১৭৭২৩০৩২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nanigopal.math07@gmail.com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01310B-0D04-4015-A2EE-40CCFFC7DC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09566" y="3944339"/>
            <a:ext cx="4113883" cy="11148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33E4FE-74A6-4325-8AB4-90159340E1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2" y="1196695"/>
            <a:ext cx="1783876" cy="215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0489140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81072"/>
              </p:ext>
            </p:extLst>
          </p:nvPr>
        </p:nvGraphicFramePr>
        <p:xfrm>
          <a:off x="4683125" y="3168650"/>
          <a:ext cx="21129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985320" imgH="437760" progId="Package">
                  <p:embed/>
                </p:oleObj>
              </mc:Choice>
              <mc:Fallback>
                <p:oleObj name="Packager Shell Object" showAsIcon="1" r:id="rId3" imgW="9853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25" y="3168650"/>
                        <a:ext cx="2112963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493137" y="494294"/>
            <a:ext cx="68561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ভিডিওটি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7069" y="494294"/>
            <a:ext cx="782507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 যদি কোথাও কাজ করে তাহলে কী বলে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93248" y="228571"/>
            <a:ext cx="6404388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2590" y="1299775"/>
            <a:ext cx="30412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শ্রম 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5"/>
          <a:stretch/>
        </p:blipFill>
        <p:spPr>
          <a:xfrm>
            <a:off x="2328948" y="2623214"/>
            <a:ext cx="6028500" cy="3867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1670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6314" y="478116"/>
            <a:ext cx="2176180" cy="9088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31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31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5168" y="2459503"/>
            <a:ext cx="415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8237" y="3105834"/>
            <a:ext cx="4974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36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শ্রম কী তা বলতে পারবে;</a:t>
            </a:r>
            <a:endParaRPr lang="en-US" sz="3600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8237" y="3866036"/>
            <a:ext cx="6817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36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শ্রমের কারণগুলো </a:t>
            </a:r>
            <a:r>
              <a:rPr lang="en-US" sz="36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পারবে;</a:t>
            </a:r>
            <a:endParaRPr lang="en-US" sz="3600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8237" y="4601772"/>
            <a:ext cx="8444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36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শ্রম প্রতিরোধের উপায় ব</a:t>
            </a:r>
            <a:r>
              <a:rPr lang="en-US" sz="36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en-US" sz="36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IN" sz="36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600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9006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6531" y="5526413"/>
            <a:ext cx="9498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আমরা এমনি একটি 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 শ্রম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অবহিত হব।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5299" y="328214"/>
            <a:ext cx="635385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করছে?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0002" y="328214"/>
            <a:ext cx="762999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কোন ধরণের সমস্যা?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5"/>
          <a:stretch/>
        </p:blipFill>
        <p:spPr>
          <a:xfrm>
            <a:off x="5921115" y="1424065"/>
            <a:ext cx="5246558" cy="40030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0"/>
          <a:stretch/>
        </p:blipFill>
        <p:spPr>
          <a:xfrm>
            <a:off x="349250" y="1424064"/>
            <a:ext cx="5365749" cy="40030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316443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r="15396"/>
          <a:stretch/>
        </p:blipFill>
        <p:spPr>
          <a:xfrm>
            <a:off x="217614" y="1713645"/>
            <a:ext cx="3615710" cy="2651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r="7293"/>
          <a:stretch/>
        </p:blipFill>
        <p:spPr>
          <a:xfrm>
            <a:off x="3976220" y="1713645"/>
            <a:ext cx="3567499" cy="2651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1828807" y="332131"/>
            <a:ext cx="774382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ছেলে মেয়েরা কী কী করছে?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45" y="1713645"/>
            <a:ext cx="3462727" cy="2651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TextBox 7"/>
          <p:cNvSpPr txBox="1"/>
          <p:nvPr/>
        </p:nvSpPr>
        <p:spPr>
          <a:xfrm>
            <a:off x="440597" y="4930549"/>
            <a:ext cx="10638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বয়সে একটি শিশু স্কুলে যাওয়া আসা করবে, সমবয়সীদের সাথে 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খেলাধূলা করবে, ঐ বয়সে দরিদ্র শিশুকে জীবিকার জন্য কাজ করতে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12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9425" y="432493"/>
            <a:ext cx="3324748" cy="9088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31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31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9314" y="5714999"/>
            <a:ext cx="5821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শ্রম বলতে কী বোঝ লেখ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49"/>
          <a:stretch/>
        </p:blipFill>
        <p:spPr>
          <a:xfrm>
            <a:off x="2767374" y="1275498"/>
            <a:ext cx="5823022" cy="42862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476235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1319211"/>
            <a:ext cx="5336863" cy="38100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1319211"/>
            <a:ext cx="5275172" cy="38100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TextBox 3"/>
          <p:cNvSpPr txBox="1"/>
          <p:nvPr/>
        </p:nvSpPr>
        <p:spPr>
          <a:xfrm>
            <a:off x="457200" y="5605463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শ্রমের প্রথম এবং প্রধান কারণ হচ্ছে অর্থনৈতিক দূরাবস্থা।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7" y="332131"/>
            <a:ext cx="774382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দেখছো?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432</Words>
  <Application>Microsoft Office PowerPoint</Application>
  <PresentationFormat>Custom</PresentationFormat>
  <Paragraphs>71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NONIGOPAL</dc:creator>
  <cp:lastModifiedBy>Hp</cp:lastModifiedBy>
  <cp:revision>89</cp:revision>
  <dcterms:created xsi:type="dcterms:W3CDTF">2019-07-04T00:21:09Z</dcterms:created>
  <dcterms:modified xsi:type="dcterms:W3CDTF">2020-02-04T02:37:56Z</dcterms:modified>
</cp:coreProperties>
</file>