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9F47D-9D73-462E-8240-3316C767A62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AA724-AE98-4DD9-AA44-A9DB8FA8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1080D-8C52-4837-9A68-80A13B6988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1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1080D-8C52-4837-9A68-80A13B6988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9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1080D-8C52-4837-9A68-80A13B6988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1080D-8C52-4837-9A68-80A13B6988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9C07-4FB5-47CB-BE80-AFDCDF7242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5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75C5-487A-44CC-8221-1FE2C9EE4E4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E55-23C4-4B43-8F8A-B2E80B71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1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75C5-487A-44CC-8221-1FE2C9EE4E4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E55-23C4-4B43-8F8A-B2E80B71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75C5-487A-44CC-8221-1FE2C9EE4E4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E55-23C4-4B43-8F8A-B2E80B71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0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75C5-487A-44CC-8221-1FE2C9EE4E4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E55-23C4-4B43-8F8A-B2E80B71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2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75C5-487A-44CC-8221-1FE2C9EE4E4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E55-23C4-4B43-8F8A-B2E80B71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2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75C5-487A-44CC-8221-1FE2C9EE4E4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E55-23C4-4B43-8F8A-B2E80B71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3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75C5-487A-44CC-8221-1FE2C9EE4E4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E55-23C4-4B43-8F8A-B2E80B71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4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75C5-487A-44CC-8221-1FE2C9EE4E4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E55-23C4-4B43-8F8A-B2E80B71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75C5-487A-44CC-8221-1FE2C9EE4E4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E55-23C4-4B43-8F8A-B2E80B71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7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75C5-487A-44CC-8221-1FE2C9EE4E4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E55-23C4-4B43-8F8A-B2E80B71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75C5-487A-44CC-8221-1FE2C9EE4E4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E55-23C4-4B43-8F8A-B2E80B71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75C5-487A-44CC-8221-1FE2C9EE4E4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9FE55-23C4-4B43-8F8A-B2E80B71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8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audio" Target="../media/audio1.wav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gif"/><Relationship Id="rId5" Type="http://schemas.microsoft.com/office/2007/relationships/hdphoto" Target="../media/hdphoto2.wdp"/><Relationship Id="rId10" Type="http://schemas.openxmlformats.org/officeDocument/2006/relationships/image" Target="../media/image15.jpg"/><Relationship Id="rId4" Type="http://schemas.openxmlformats.org/officeDocument/2006/relationships/image" Target="../media/image10.png"/><Relationship Id="rId9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gif"/><Relationship Id="rId4" Type="http://schemas.openxmlformats.org/officeDocument/2006/relationships/image" Target="../media/image9.jpeg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89" y="108043"/>
            <a:ext cx="6694224" cy="6694224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1974371" y="176282"/>
            <a:ext cx="5562600" cy="914400"/>
          </a:xfrm>
          <a:prstGeom prst="flowChartPunched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8955991" y="117667"/>
            <a:ext cx="2346279" cy="6625985"/>
          </a:xfrm>
          <a:prstGeom prst="plaqu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1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rrow.wav"/>
          </p:stSnd>
        </p:sndAc>
      </p:transition>
    </mc:Choice>
    <mc:Fallback xmlns="">
      <p:transition spd="slow"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ptop"/>
          <p:cNvSpPr>
            <a:spLocks noEditPoints="1" noChangeArrowheads="1"/>
          </p:cNvSpPr>
          <p:nvPr/>
        </p:nvSpPr>
        <p:spPr bwMode="auto">
          <a:xfrm>
            <a:off x="952500" y="0"/>
            <a:ext cx="1600200" cy="1447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1678958"/>
            <a:ext cx="1905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১ জোড়া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1752600"/>
            <a:ext cx="1905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১ জোড়া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34400" y="1600200"/>
            <a:ext cx="19050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১ জোড়া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65839" y="2487075"/>
            <a:ext cx="1600200" cy="117558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13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6400" y="4800600"/>
            <a:ext cx="1447800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75554" y="5574537"/>
            <a:ext cx="1600200" cy="10668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1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9295" y="2621333"/>
            <a:ext cx="24760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 সংখ্যা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27" name="Flowchart: Terminator 26"/>
          <p:cNvSpPr/>
          <p:nvPr/>
        </p:nvSpPr>
        <p:spPr>
          <a:xfrm>
            <a:off x="5690054" y="5544087"/>
            <a:ext cx="2297680" cy="109725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বিজোড় সংখ্যা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8" y="3732555"/>
            <a:ext cx="914400" cy="91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72" y="3771900"/>
            <a:ext cx="914400" cy="914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758252"/>
            <a:ext cx="914400" cy="91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26" y="3762770"/>
            <a:ext cx="914400" cy="914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54" y="3771300"/>
            <a:ext cx="914400" cy="9144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2" y="3706735"/>
            <a:ext cx="914400" cy="91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80" y="3720383"/>
            <a:ext cx="914400" cy="9144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051754" y="4802688"/>
            <a:ext cx="1447800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54354" y="4725270"/>
            <a:ext cx="1447800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763000" y="4759389"/>
            <a:ext cx="760846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laptop"/>
          <p:cNvSpPr>
            <a:spLocks noEditPoints="1" noChangeArrowheads="1"/>
          </p:cNvSpPr>
          <p:nvPr/>
        </p:nvSpPr>
        <p:spPr bwMode="auto">
          <a:xfrm>
            <a:off x="2552700" y="9721"/>
            <a:ext cx="1600200" cy="1447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aptop"/>
          <p:cNvSpPr>
            <a:spLocks noEditPoints="1" noChangeArrowheads="1"/>
          </p:cNvSpPr>
          <p:nvPr/>
        </p:nvSpPr>
        <p:spPr bwMode="auto">
          <a:xfrm>
            <a:off x="4491592" y="13367"/>
            <a:ext cx="1600200" cy="1447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aptop"/>
          <p:cNvSpPr>
            <a:spLocks noEditPoints="1" noChangeArrowheads="1"/>
          </p:cNvSpPr>
          <p:nvPr/>
        </p:nvSpPr>
        <p:spPr bwMode="auto">
          <a:xfrm>
            <a:off x="6108859" y="0"/>
            <a:ext cx="1600200" cy="1447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aptop"/>
          <p:cNvSpPr>
            <a:spLocks noEditPoints="1" noChangeArrowheads="1"/>
          </p:cNvSpPr>
          <p:nvPr/>
        </p:nvSpPr>
        <p:spPr bwMode="auto">
          <a:xfrm>
            <a:off x="7909568" y="0"/>
            <a:ext cx="1600200" cy="1447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aptop"/>
          <p:cNvSpPr>
            <a:spLocks noEditPoints="1" noChangeArrowheads="1"/>
          </p:cNvSpPr>
          <p:nvPr/>
        </p:nvSpPr>
        <p:spPr bwMode="auto">
          <a:xfrm>
            <a:off x="9509768" y="9721"/>
            <a:ext cx="1600200" cy="1447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/>
      <p:bldP spid="19" grpId="0" animBg="1"/>
      <p:bldP spid="23" grpId="0"/>
      <p:bldP spid="25" grpId="0" animBg="1"/>
      <p:bldP spid="27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662" y="1679791"/>
            <a:ext cx="16002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জোড়া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91811" y="1684890"/>
            <a:ext cx="1676400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১ জোড়া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0370" y="1692000"/>
            <a:ext cx="1447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১ জোড়া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8750" y="1692000"/>
            <a:ext cx="1600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১ জোড়া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47290" y="81966"/>
            <a:ext cx="1066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6758" y="3352799"/>
            <a:ext cx="2111992" cy="1219201"/>
            <a:chOff x="1387520" y="3352800"/>
            <a:chExt cx="2111992" cy="1219201"/>
          </a:xfrm>
        </p:grpSpPr>
        <p:pic>
          <p:nvPicPr>
            <p:cNvPr id="24" name="Picture 23" descr="aj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7520" y="3352800"/>
              <a:ext cx="997066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5" name="Picture 24" descr="aj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6512" y="3352801"/>
              <a:ext cx="1143000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Group 2"/>
          <p:cNvGrpSpPr/>
          <p:nvPr/>
        </p:nvGrpSpPr>
        <p:grpSpPr>
          <a:xfrm>
            <a:off x="3253711" y="3352799"/>
            <a:ext cx="1911466" cy="1219200"/>
            <a:chOff x="3657600" y="3352800"/>
            <a:chExt cx="1911466" cy="1219200"/>
          </a:xfrm>
        </p:grpSpPr>
        <p:pic>
          <p:nvPicPr>
            <p:cNvPr id="26" name="Picture 25" descr="aj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3352800"/>
              <a:ext cx="997066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7" name="Picture 26" descr="aj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352800"/>
              <a:ext cx="997066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" name="Group 3"/>
          <p:cNvGrpSpPr/>
          <p:nvPr/>
        </p:nvGrpSpPr>
        <p:grpSpPr>
          <a:xfrm>
            <a:off x="5541426" y="3352799"/>
            <a:ext cx="1876210" cy="1219200"/>
            <a:chOff x="5715000" y="3352800"/>
            <a:chExt cx="1876210" cy="1219200"/>
          </a:xfrm>
        </p:grpSpPr>
        <p:pic>
          <p:nvPicPr>
            <p:cNvPr id="28" name="Picture 27" descr="aj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0" y="3352800"/>
              <a:ext cx="997066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9" name="Picture 28" descr="aj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4144" y="3352800"/>
              <a:ext cx="997066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" name="Group 4"/>
          <p:cNvGrpSpPr/>
          <p:nvPr/>
        </p:nvGrpSpPr>
        <p:grpSpPr>
          <a:xfrm>
            <a:off x="7965297" y="3352799"/>
            <a:ext cx="1969474" cy="1219200"/>
            <a:chOff x="7696200" y="3352800"/>
            <a:chExt cx="1969474" cy="1219200"/>
          </a:xfrm>
        </p:grpSpPr>
        <p:pic>
          <p:nvPicPr>
            <p:cNvPr id="30" name="Picture 29" descr="aj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6200" y="3352800"/>
              <a:ext cx="997066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1" name="Picture 30" descr="aj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8608" y="3352800"/>
              <a:ext cx="997066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2" name="Picture 31" descr="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996" y="3352799"/>
            <a:ext cx="8382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1175200" y="4571999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১ জোড়া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79490" y="4510443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40281" y="4571999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জোড়া</a:t>
            </a:r>
            <a:endParaRPr lang="en-US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57865" y="4572001"/>
            <a:ext cx="1293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bn-I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জোড়া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64240" y="4510443"/>
            <a:ext cx="784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টা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43269" y="5301959"/>
            <a:ext cx="972403" cy="108240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Pentagon 41"/>
          <p:cNvSpPr/>
          <p:nvPr/>
        </p:nvSpPr>
        <p:spPr>
          <a:xfrm flipH="1">
            <a:off x="5131829" y="5432285"/>
            <a:ext cx="3713188" cy="1066800"/>
          </a:xfrm>
          <a:prstGeom prst="homePlat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বিজোড় সংখ্যা</a:t>
            </a:r>
            <a:endParaRPr lang="en-US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115" y="103174"/>
            <a:ext cx="2418530" cy="1437564"/>
            <a:chOff x="643132" y="65017"/>
            <a:chExt cx="3453475" cy="1714688"/>
          </a:xfrm>
          <a:solidFill>
            <a:schemeClr val="accent2"/>
          </a:solidFill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32" y="65017"/>
              <a:ext cx="1786164" cy="1698768"/>
            </a:xfrm>
            <a:prstGeom prst="rect">
              <a:avLst/>
            </a:prstGeom>
            <a:grpFill/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442" y="80937"/>
              <a:ext cx="1786165" cy="1698768"/>
            </a:xfrm>
            <a:prstGeom prst="rect">
              <a:avLst/>
            </a:prstGeom>
            <a:grpFill/>
          </p:spPr>
        </p:pic>
      </p:grpSp>
      <p:grpSp>
        <p:nvGrpSpPr>
          <p:cNvPr id="59" name="Group 58"/>
          <p:cNvGrpSpPr/>
          <p:nvPr/>
        </p:nvGrpSpPr>
        <p:grpSpPr>
          <a:xfrm>
            <a:off x="2597357" y="102873"/>
            <a:ext cx="2418530" cy="1437564"/>
            <a:chOff x="643132" y="65017"/>
            <a:chExt cx="3453475" cy="17146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32" y="65017"/>
              <a:ext cx="1786163" cy="1698768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442" y="80937"/>
              <a:ext cx="1786165" cy="1698768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5116466" y="115436"/>
            <a:ext cx="2418530" cy="1437564"/>
            <a:chOff x="643132" y="65017"/>
            <a:chExt cx="3453475" cy="17146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32" y="65017"/>
              <a:ext cx="1786164" cy="169876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442" y="80937"/>
              <a:ext cx="1786165" cy="1698768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7677370" y="105482"/>
            <a:ext cx="2418530" cy="1437564"/>
            <a:chOff x="643132" y="65017"/>
            <a:chExt cx="3453475" cy="17146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32" y="65017"/>
              <a:ext cx="1786164" cy="169876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442" y="80937"/>
              <a:ext cx="1786165" cy="1698768"/>
            </a:xfrm>
            <a:prstGeom prst="rect">
              <a:avLst/>
            </a:prstGeom>
          </p:spPr>
        </p:pic>
      </p:grpSp>
      <p:sp>
        <p:nvSpPr>
          <p:cNvPr id="12" name="Up Arrow Callout 11"/>
          <p:cNvSpPr/>
          <p:nvPr/>
        </p:nvSpPr>
        <p:spPr>
          <a:xfrm>
            <a:off x="9934771" y="1629080"/>
            <a:ext cx="1968192" cy="1378746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জোড় </a:t>
            </a:r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3" grpId="0"/>
      <p:bldP spid="34" grpId="0"/>
      <p:bldP spid="36" grpId="0"/>
      <p:bldP spid="38" grpId="0"/>
      <p:bldP spid="40" grpId="0"/>
      <p:bldP spid="41" grpId="0"/>
      <p:bldP spid="4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8043" y="3377626"/>
            <a:ext cx="11993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জোড়া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02655" y="3377626"/>
            <a:ext cx="11993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১ জোড়া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58670" y="3377626"/>
            <a:ext cx="11993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১ জোড়া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3377626"/>
            <a:ext cx="11993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১ জোড়া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3876" y="3377626"/>
            <a:ext cx="11993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১ জোড়া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88656" y="4709615"/>
            <a:ext cx="3048000" cy="1371600"/>
          </a:xfrm>
          <a:prstGeom prst="ellipse">
            <a:avLst/>
          </a:prstGeom>
          <a:noFill/>
          <a:ln w="76200"/>
          <a:scene3d>
            <a:camera prst="perspectiveContrasting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১০</a:t>
            </a:r>
            <a:endParaRPr lang="en-US" sz="13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33367" y="4709615"/>
            <a:ext cx="3429000" cy="1295400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 সংখ্যা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5620" y="1610436"/>
            <a:ext cx="1953433" cy="1614382"/>
            <a:chOff x="0" y="1010805"/>
            <a:chExt cx="2832060" cy="18552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03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0" name="Group 29"/>
          <p:cNvGrpSpPr/>
          <p:nvPr/>
        </p:nvGrpSpPr>
        <p:grpSpPr>
          <a:xfrm>
            <a:off x="2513160" y="1610436"/>
            <a:ext cx="1949658" cy="1614382"/>
            <a:chOff x="0" y="1010805"/>
            <a:chExt cx="2832060" cy="185522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03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3" name="Group 32"/>
          <p:cNvGrpSpPr/>
          <p:nvPr/>
        </p:nvGrpSpPr>
        <p:grpSpPr>
          <a:xfrm>
            <a:off x="4938856" y="1610436"/>
            <a:ext cx="2171628" cy="1614382"/>
            <a:chOff x="0" y="1010805"/>
            <a:chExt cx="2832060" cy="185522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03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6" name="Group 35"/>
          <p:cNvGrpSpPr/>
          <p:nvPr/>
        </p:nvGrpSpPr>
        <p:grpSpPr>
          <a:xfrm>
            <a:off x="7364552" y="1610436"/>
            <a:ext cx="2066051" cy="1614382"/>
            <a:chOff x="0" y="1010805"/>
            <a:chExt cx="2832060" cy="185522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03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9" name="Group 38"/>
          <p:cNvGrpSpPr/>
          <p:nvPr/>
        </p:nvGrpSpPr>
        <p:grpSpPr>
          <a:xfrm>
            <a:off x="9813880" y="1610436"/>
            <a:ext cx="2032377" cy="1614382"/>
            <a:chOff x="0" y="1010805"/>
            <a:chExt cx="2832060" cy="185522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03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622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438400" y="140680"/>
            <a:ext cx="7543800" cy="1447800"/>
          </a:xfrm>
          <a:prstGeom prst="wav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 নিরপেক্ষ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6440" y="2977660"/>
            <a:ext cx="4065896" cy="3810000"/>
          </a:xfrm>
          <a:prstGeom prst="roundRect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70410" y="3042941"/>
            <a:ext cx="1549020" cy="13238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70410" y="5917496"/>
            <a:ext cx="1549019" cy="8279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89003" y="1716206"/>
            <a:ext cx="4498074" cy="50257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48567" y="2466709"/>
            <a:ext cx="3866866" cy="27627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1"/>
            <a:endCxn id="17" idx="3"/>
          </p:cNvCxnSpPr>
          <p:nvPr/>
        </p:nvCxnSpPr>
        <p:spPr>
          <a:xfrm>
            <a:off x="6448567" y="3848100"/>
            <a:ext cx="3866866" cy="0"/>
          </a:xfrm>
          <a:prstGeom prst="line">
            <a:avLst/>
          </a:prstGeom>
          <a:ln w="762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0"/>
            <a:endCxn id="17" idx="2"/>
          </p:cNvCxnSpPr>
          <p:nvPr/>
        </p:nvCxnSpPr>
        <p:spPr>
          <a:xfrm>
            <a:off x="8382000" y="2466709"/>
            <a:ext cx="0" cy="2762782"/>
          </a:xfrm>
          <a:prstGeom prst="line">
            <a:avLst/>
          </a:prstGeom>
          <a:ln w="762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7379677" y="5330310"/>
            <a:ext cx="1776046" cy="1372861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70410" y="4503512"/>
            <a:ext cx="1549020" cy="13238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2234821" y="1840134"/>
            <a:ext cx="2388358" cy="749201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  <p:sp>
        <p:nvSpPr>
          <p:cNvPr id="10" name="Snip Single Corner Rectangle 9"/>
          <p:cNvSpPr/>
          <p:nvPr/>
        </p:nvSpPr>
        <p:spPr>
          <a:xfrm>
            <a:off x="10634053" y="2993756"/>
            <a:ext cx="1517003" cy="2140250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076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  <p:bldP spid="17" grpId="0" animBg="1"/>
      <p:bldP spid="20" grpId="0" animBg="1"/>
      <p:bldP spid="21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1549022" y="323556"/>
            <a:ext cx="4522756" cy="3220673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1686934" y="1165613"/>
            <a:ext cx="4271548" cy="1494524"/>
          </a:xfrm>
          <a:prstGeom prst="actionButtonBlank">
            <a:avLst/>
          </a:prstGeom>
          <a:noFill/>
          <a:ln w="76200"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14600" y="4876800"/>
            <a:ext cx="6400800" cy="152400"/>
          </a:xfrm>
          <a:prstGeom prst="line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15490" y="3837146"/>
            <a:ext cx="8747279" cy="2667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656454" y="1943615"/>
            <a:ext cx="4284020" cy="12309"/>
          </a:xfrm>
          <a:prstGeom prst="line">
            <a:avLst/>
          </a:prstGeom>
          <a:ln w="762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066326" y="1154915"/>
            <a:ext cx="0" cy="1537986"/>
          </a:xfrm>
          <a:prstGeom prst="line">
            <a:avLst/>
          </a:prstGeom>
          <a:ln w="762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56682" y="1165259"/>
            <a:ext cx="0" cy="1537986"/>
          </a:xfrm>
          <a:prstGeom prst="line">
            <a:avLst/>
          </a:prstGeom>
          <a:ln w="762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on 2 27"/>
          <p:cNvSpPr/>
          <p:nvPr/>
        </p:nvSpPr>
        <p:spPr>
          <a:xfrm>
            <a:off x="7249954" y="765399"/>
            <a:ext cx="4755568" cy="1992730"/>
          </a:xfrm>
          <a:prstGeom prst="irregularSeal2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 জোড়া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Action Button: Custom 47">
            <a:hlinkClick r:id="" action="ppaction://noaction" highlightClick="1"/>
          </p:cNvPr>
          <p:cNvSpPr/>
          <p:nvPr/>
        </p:nvSpPr>
        <p:spPr>
          <a:xfrm>
            <a:off x="1098589" y="4151938"/>
            <a:ext cx="8092379" cy="1932754"/>
          </a:xfrm>
          <a:prstGeom prst="actionButtonBlank">
            <a:avLst/>
          </a:prstGeom>
          <a:noFill/>
          <a:ln w="76200"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064338" y="5152239"/>
            <a:ext cx="8142683" cy="19336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754571" y="4168845"/>
            <a:ext cx="17060" cy="1953339"/>
          </a:xfrm>
          <a:prstGeom prst="line">
            <a:avLst/>
          </a:prstGeom>
          <a:ln w="762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492273" y="4181257"/>
            <a:ext cx="17060" cy="1953339"/>
          </a:xfrm>
          <a:prstGeom prst="line">
            <a:avLst/>
          </a:prstGeom>
          <a:ln w="762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130810" y="4117448"/>
            <a:ext cx="17060" cy="1953339"/>
          </a:xfrm>
          <a:prstGeom prst="line">
            <a:avLst/>
          </a:prstGeom>
          <a:ln w="762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810400" y="4168845"/>
            <a:ext cx="17060" cy="1953339"/>
          </a:xfrm>
          <a:prstGeom prst="line">
            <a:avLst/>
          </a:prstGeom>
          <a:ln w="762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359647" y="4141549"/>
            <a:ext cx="17060" cy="1953339"/>
          </a:xfrm>
          <a:prstGeom prst="line">
            <a:avLst/>
          </a:prstGeom>
          <a:ln w="762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xplosion 2 35"/>
          <p:cNvSpPr/>
          <p:nvPr/>
        </p:nvSpPr>
        <p:spPr>
          <a:xfrm>
            <a:off x="9656795" y="4624770"/>
            <a:ext cx="2348727" cy="1992730"/>
          </a:xfrm>
          <a:prstGeom prst="irregularSeal2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0" grpId="0" animBg="1"/>
      <p:bldP spid="28" grpId="0" animBg="1"/>
      <p:bldP spid="48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09601"/>
            <a:ext cx="1219199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জোড়া ব্যবহার করে যে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 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৪   ৬  _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_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_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_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_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_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সব সংখ্যা তৈরি করা যায়   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" y="2548593"/>
            <a:ext cx="12191999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ব্যবহার করে যে                  ১  ৩   ৫  _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_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_  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_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_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_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_                  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সব সংখ্যা তৈরি করা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4487585"/>
            <a:ext cx="121920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উপরের চকে 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----------জোড় সংখ্যা এবং ১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-------বিজোড় সংখ্যা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con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70" y="1733882"/>
            <a:ext cx="1943100" cy="2362200"/>
          </a:xfrm>
          <a:prstGeom prst="rect">
            <a:avLst/>
          </a:prstGeom>
        </p:spPr>
      </p:pic>
      <p:pic>
        <p:nvPicPr>
          <p:cNvPr id="15" name="Picture 14" descr="btr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1350" y="2191082"/>
            <a:ext cx="3429000" cy="190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29536" y="685800"/>
            <a:ext cx="7980528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ছবি দেখে জোড় বিজোড় সংখ্যা গুলো খাতায়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50" y="1800367"/>
            <a:ext cx="213360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9" y="4229764"/>
            <a:ext cx="2318382" cy="2204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61" y="2191082"/>
            <a:ext cx="1956606" cy="1521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25" y="4524849"/>
            <a:ext cx="3211448" cy="1775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8" y="53731"/>
            <a:ext cx="1382831" cy="2178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68" y="4229764"/>
            <a:ext cx="1524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062" y="3737551"/>
            <a:ext cx="2143125" cy="2143125"/>
          </a:xfrm>
          <a:prstGeom prst="rect">
            <a:avLst/>
          </a:prstGeom>
        </p:spPr>
      </p:pic>
      <p:pic>
        <p:nvPicPr>
          <p:cNvPr id="19" name="Picture 18" descr="cocon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1" y="1692938"/>
            <a:ext cx="1943100" cy="2362200"/>
          </a:xfrm>
          <a:prstGeom prst="rect">
            <a:avLst/>
          </a:prstGeom>
        </p:spPr>
      </p:pic>
      <p:pic>
        <p:nvPicPr>
          <p:cNvPr id="20" name="Picture 19" descr="btr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2741" y="2150138"/>
            <a:ext cx="3429000" cy="190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41" y="1759423"/>
            <a:ext cx="2133600" cy="2133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0" y="4188820"/>
            <a:ext cx="2318382" cy="22049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6" y="4483905"/>
            <a:ext cx="3211448" cy="17758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59" y="4188820"/>
            <a:ext cx="152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1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84045" y="649309"/>
            <a:ext cx="3246783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দাগ টেনে মিল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98842" y="700998"/>
            <a:ext cx="5229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23946" y="5193394"/>
            <a:ext cx="611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598923" y="3394162"/>
            <a:ext cx="506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32958" y="2099897"/>
            <a:ext cx="534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৫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181297" y="2770496"/>
            <a:ext cx="6317545" cy="283873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4" idx="1"/>
          </p:cNvCxnSpPr>
          <p:nvPr/>
        </p:nvCxnSpPr>
        <p:spPr>
          <a:xfrm>
            <a:off x="3031176" y="1303691"/>
            <a:ext cx="6567747" cy="25983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425588" y="1286551"/>
            <a:ext cx="6073254" cy="28481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81216" y="3003153"/>
            <a:ext cx="6592732" cy="260607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cocon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580" y="119834"/>
            <a:ext cx="1356100" cy="16485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16" y="1669544"/>
            <a:ext cx="1524000" cy="1905000"/>
          </a:xfrm>
          <a:prstGeom prst="rect">
            <a:avLst/>
          </a:prstGeom>
        </p:spPr>
      </p:pic>
      <p:pic>
        <p:nvPicPr>
          <p:cNvPr id="40" name="Picture 39" descr="btr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419" y="3562618"/>
            <a:ext cx="2750321" cy="15279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20" y="5188486"/>
            <a:ext cx="1937296" cy="10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rrow.wav"/>
          </p:stSnd>
        </p:sndAc>
      </p:transition>
    </mc:Choice>
    <mc:Fallback xmlns="">
      <p:transition spd="slow"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52" y="18072"/>
            <a:ext cx="4848896" cy="39409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9217" y="1610802"/>
            <a:ext cx="3230946" cy="75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552" y="4127804"/>
            <a:ext cx="11706895" cy="75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২, ৪, 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_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_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_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1809" y="3789678"/>
            <a:ext cx="2411425" cy="23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903" y="4978817"/>
            <a:ext cx="11706895" cy="75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_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_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_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বিজোড়া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4" y="12805"/>
            <a:ext cx="7679142" cy="683239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877905" y="1069145"/>
            <a:ext cx="4243614" cy="4799391"/>
          </a:xfrm>
          <a:prstGeom prst="cloud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i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en-US" sz="72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72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14901" y="-26175"/>
            <a:ext cx="8857398" cy="2373590"/>
          </a:xfrm>
          <a:prstGeom prst="cloudCallou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3141331" y="3296875"/>
            <a:ext cx="512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আসাদুল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3809640" y="3888689"/>
            <a:ext cx="2510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3141332" y="4457807"/>
            <a:ext cx="5254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বাদাঘাট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3848378" y="5010762"/>
            <a:ext cx="295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তাহিরপুর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214424" y="2224585"/>
            <a:ext cx="6356369" cy="4608570"/>
          </a:xfrm>
          <a:prstGeom prst="horizontalScroll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559733" y="781333"/>
            <a:ext cx="10099168" cy="5486400"/>
          </a:xfrm>
          <a:prstGeom prst="flowChartPreparati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িঃ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১ম</a:t>
            </a:r>
            <a:endParaRPr lang="en-US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 গণিত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603740"/>
            <a:ext cx="7620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i="1" dirty="0">
                <a:latin typeface="NikoshBAN" pitchFamily="2" charset="0"/>
                <a:cs typeface="NikoshBAN" pitchFamily="2" charset="0"/>
              </a:rPr>
              <a:t>এসো একটি  ছড়া বলি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834661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সংখ্যায় যদি এক হয়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বিজোড় তারে বলে,</a:t>
            </a:r>
          </a:p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৫,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৭,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৯,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পিছনে চলে।</a:t>
            </a:r>
          </a:p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একটির সাথে একটি মিলে</a:t>
            </a:r>
          </a:p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 সংখ্যা হয়,</a:t>
            </a:r>
          </a:p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 বিজোড় সংখ্যা শিখতে</a:t>
            </a:r>
          </a:p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 না কো ভয়।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6961" y="882555"/>
            <a:ext cx="6019800" cy="17526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u="sng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9600" b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14" y="3260499"/>
            <a:ext cx="10489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১.৪ </a:t>
            </a:r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 </a:t>
            </a:r>
            <a:r>
              <a:rPr lang="bn-IN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বিজোড় </a:t>
            </a:r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১----১০</a:t>
            </a:r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6263" y="4301341"/>
            <a:ext cx="3036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পৃষ্ঠাঃ   </a:t>
            </a:r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04800"/>
            <a:ext cx="533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9600" b="1" u="sng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u="sng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1301259" y="1940170"/>
            <a:ext cx="9472247" cy="4191000"/>
          </a:xfrm>
          <a:prstGeom prst="plaqu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5.1: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জোড় 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ও বিজোড় সংখ্যা সনাক্ত করতে ও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75104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697524"/>
            <a:ext cx="46171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80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799" y="2878016"/>
            <a:ext cx="4007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বাস্তব পর্যায়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0400" y="0"/>
            <a:ext cx="6172200" cy="1295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itchFamily="2" charset="0"/>
                <a:cs typeface="NikoshBAN" pitchFamily="2" charset="0"/>
              </a:rPr>
              <a:t>অর্ধ বাস্তব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conut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378" y="1000922"/>
            <a:ext cx="2057400" cy="2057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14652" y="3058321"/>
            <a:ext cx="3264963" cy="946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১টি+১টি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40940" y="2823949"/>
            <a:ext cx="3581400" cy="762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44001" y="5173839"/>
            <a:ext cx="3857197" cy="137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বিজোড় সংখ্যা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4.jpg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2838736" y="4371218"/>
            <a:ext cx="1524000" cy="1508760"/>
          </a:xfrm>
          <a:prstGeom prst="rect">
            <a:avLst/>
          </a:prstGeom>
          <a:noFill/>
        </p:spPr>
      </p:pic>
      <p:pic>
        <p:nvPicPr>
          <p:cNvPr id="14" name="Picture 13" descr="4.jpg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1266094" y="4353634"/>
            <a:ext cx="1524000" cy="1508760"/>
          </a:xfrm>
          <a:prstGeom prst="rect">
            <a:avLst/>
          </a:prstGeom>
        </p:spPr>
      </p:pic>
      <p:pic>
        <p:nvPicPr>
          <p:cNvPr id="15" name="Picture 14" descr="4.jpg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4432105" y="4310592"/>
            <a:ext cx="1539394" cy="1524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28800" y="6090137"/>
            <a:ext cx="2057400" cy="6096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জোড়া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39095" y="6090137"/>
            <a:ext cx="1219200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১টি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5129" y="2451172"/>
            <a:ext cx="646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8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9488" y="4556539"/>
            <a:ext cx="761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61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rrow.wav"/>
          </p:stSnd>
        </p:sndAc>
      </p:transition>
    </mc:Choice>
    <mc:Fallback xmlns="">
      <p:transition spd="slow"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924050" y="2083613"/>
            <a:ext cx="1600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জোড়া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517386" y="823688"/>
            <a:ext cx="1361628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 সংখ্যা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191583" y="4816898"/>
            <a:ext cx="1447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১ জোড়া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018651" y="4849504"/>
            <a:ext cx="1295400" cy="5769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১ জোড়া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571439" y="4849504"/>
            <a:ext cx="1219200" cy="6198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টি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9517386" y="3352799"/>
            <a:ext cx="1679051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 সংখ্যা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809351" y="2083613"/>
            <a:ext cx="1700284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24050" y="437437"/>
            <a:ext cx="1805662" cy="1453051"/>
            <a:chOff x="0" y="1010805"/>
            <a:chExt cx="2832060" cy="18552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03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/>
          <p:cNvSpPr txBox="1"/>
          <p:nvPr/>
        </p:nvSpPr>
        <p:spPr>
          <a:xfrm rot="10800000" flipH="1" flipV="1">
            <a:off x="8362022" y="690159"/>
            <a:ext cx="649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0800000" flipH="1" flipV="1">
            <a:off x="8552727" y="3371670"/>
            <a:ext cx="649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861628" y="525756"/>
            <a:ext cx="1805662" cy="1453051"/>
            <a:chOff x="0" y="1010805"/>
            <a:chExt cx="2832060" cy="185522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030" y="1010805"/>
              <a:ext cx="1416030" cy="18552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0" name="Group 29"/>
          <p:cNvGrpSpPr/>
          <p:nvPr/>
        </p:nvGrpSpPr>
        <p:grpSpPr>
          <a:xfrm>
            <a:off x="766758" y="3352799"/>
            <a:ext cx="2111992" cy="1219201"/>
            <a:chOff x="1387520" y="3352800"/>
            <a:chExt cx="2111992" cy="1219201"/>
          </a:xfrm>
        </p:grpSpPr>
        <p:pic>
          <p:nvPicPr>
            <p:cNvPr id="31" name="Picture 30" descr="aj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7520" y="3352800"/>
              <a:ext cx="997066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2" name="Picture 31" descr="aj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6512" y="3352801"/>
              <a:ext cx="1143000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3" name="Group 32"/>
          <p:cNvGrpSpPr/>
          <p:nvPr/>
        </p:nvGrpSpPr>
        <p:grpSpPr>
          <a:xfrm>
            <a:off x="3697359" y="3352799"/>
            <a:ext cx="4055180" cy="1219201"/>
            <a:chOff x="1387520" y="3352800"/>
            <a:chExt cx="4055180" cy="1219201"/>
          </a:xfrm>
        </p:grpSpPr>
        <p:pic>
          <p:nvPicPr>
            <p:cNvPr id="34" name="Picture 33" descr="aj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7520" y="3352800"/>
              <a:ext cx="997066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5" name="Picture 34" descr="aj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6512" y="3352801"/>
              <a:ext cx="1143000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6" name="Picture 35" descr="aj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9700" y="3352800"/>
              <a:ext cx="1143000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004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rrow.wav"/>
          </p:stSnd>
        </p:sndAc>
      </p:transition>
    </mc:Choice>
    <mc:Fallback xmlns="">
      <p:transition spd="slow"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3" grpId="0" animBg="1"/>
      <p:bldP spid="109" grpId="0" animBg="1"/>
      <p:bldP spid="2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329</Words>
  <Application>Microsoft Office PowerPoint</Application>
  <PresentationFormat>Widescreen</PresentationFormat>
  <Paragraphs>108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13</cp:revision>
  <dcterms:created xsi:type="dcterms:W3CDTF">2020-02-01T14:27:42Z</dcterms:created>
  <dcterms:modified xsi:type="dcterms:W3CDTF">2020-02-04T05:39:42Z</dcterms:modified>
</cp:coreProperties>
</file>