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7" r:id="rId6"/>
    <p:sldId id="262" r:id="rId7"/>
    <p:sldId id="271" r:id="rId8"/>
    <p:sldId id="270" r:id="rId9"/>
    <p:sldId id="265" r:id="rId10"/>
    <p:sldId id="268" r:id="rId11"/>
    <p:sldId id="261" r:id="rId12"/>
    <p:sldId id="269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6DD86-4B14-494A-8097-8AC24835CBB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088046-D3F1-404E-BDC0-4081768CF04A}">
      <dgm:prSet/>
      <dgm:spPr/>
      <dgm:t>
        <a:bodyPr/>
        <a:lstStyle/>
        <a:p>
          <a:pPr rtl="0"/>
          <a:r>
            <a:rPr lang="en-US" dirty="0"/>
            <a:t>c</a:t>
          </a:r>
        </a:p>
      </dgm:t>
    </dgm:pt>
    <dgm:pt modelId="{36BF8166-7B57-4618-9B88-08DD19385472}" type="parTrans" cxnId="{5C4B3CDF-A218-43AE-9A07-C74FE254FFA5}">
      <dgm:prSet/>
      <dgm:spPr/>
      <dgm:t>
        <a:bodyPr/>
        <a:lstStyle/>
        <a:p>
          <a:endParaRPr lang="en-US"/>
        </a:p>
      </dgm:t>
    </dgm:pt>
    <dgm:pt modelId="{EFC8404B-05B6-4483-A95C-796FCBB5F0CD}" type="sibTrans" cxnId="{5C4B3CDF-A218-43AE-9A07-C74FE254FFA5}">
      <dgm:prSet/>
      <dgm:spPr/>
      <dgm:t>
        <a:bodyPr/>
        <a:lstStyle/>
        <a:p>
          <a:endParaRPr lang="en-US"/>
        </a:p>
      </dgm:t>
    </dgm:pt>
    <dgm:pt modelId="{E1537C94-C4A8-407A-AD30-C20E5526769B}">
      <dgm:prSet/>
      <dgm:spPr/>
      <dgm:t>
        <a:bodyPr/>
        <a:lstStyle/>
        <a:p>
          <a:pPr rtl="0"/>
          <a:r>
            <a:rPr lang="en-US" dirty="0"/>
            <a:t>CLASS : SIX</a:t>
          </a:r>
        </a:p>
      </dgm:t>
    </dgm:pt>
    <dgm:pt modelId="{853D422E-3B04-4A9D-93D4-870B4EBBDCCC}" type="parTrans" cxnId="{D24A3EB4-7D56-462F-A1D3-D01423142A4E}">
      <dgm:prSet/>
      <dgm:spPr/>
      <dgm:t>
        <a:bodyPr/>
        <a:lstStyle/>
        <a:p>
          <a:endParaRPr lang="en-US"/>
        </a:p>
      </dgm:t>
    </dgm:pt>
    <dgm:pt modelId="{CE3ECF12-BE22-46EC-AC48-AF6F33DDE7A8}" type="sibTrans" cxnId="{D24A3EB4-7D56-462F-A1D3-D01423142A4E}">
      <dgm:prSet/>
      <dgm:spPr/>
      <dgm:t>
        <a:bodyPr/>
        <a:lstStyle/>
        <a:p>
          <a:endParaRPr lang="en-US"/>
        </a:p>
      </dgm:t>
    </dgm:pt>
    <dgm:pt modelId="{FB2C8794-D9DA-4D1B-A96F-001CD7F28A7D}">
      <dgm:prSet/>
      <dgm:spPr/>
      <dgm:t>
        <a:bodyPr/>
        <a:lstStyle/>
        <a:p>
          <a:pPr rtl="0"/>
          <a:r>
            <a:rPr lang="en-US" dirty="0"/>
            <a:t>SUBJECT : English For Today</a:t>
          </a:r>
        </a:p>
      </dgm:t>
    </dgm:pt>
    <dgm:pt modelId="{449458DA-BBD5-414C-8C83-23895E75CE67}" type="parTrans" cxnId="{38D7060B-8CEE-46CD-9C56-254E2B02C9D8}">
      <dgm:prSet/>
      <dgm:spPr/>
      <dgm:t>
        <a:bodyPr/>
        <a:lstStyle/>
        <a:p>
          <a:endParaRPr lang="en-US"/>
        </a:p>
      </dgm:t>
    </dgm:pt>
    <dgm:pt modelId="{574ABC52-9676-4651-9A06-149AB5595E7B}" type="sibTrans" cxnId="{38D7060B-8CEE-46CD-9C56-254E2B02C9D8}">
      <dgm:prSet/>
      <dgm:spPr/>
      <dgm:t>
        <a:bodyPr/>
        <a:lstStyle/>
        <a:p>
          <a:endParaRPr lang="en-US"/>
        </a:p>
      </dgm:t>
    </dgm:pt>
    <dgm:pt modelId="{D0046221-79A2-42F2-BADE-EF9F1C49A7C5}">
      <dgm:prSet/>
      <dgm:spPr/>
      <dgm:t>
        <a:bodyPr/>
        <a:lstStyle/>
        <a:p>
          <a:pPr rtl="0"/>
          <a:r>
            <a:rPr lang="en-US"/>
            <a:t>Lesson : One</a:t>
          </a:r>
        </a:p>
      </dgm:t>
    </dgm:pt>
    <dgm:pt modelId="{9B13A75E-55A9-4B29-96CD-CF30032323E4}" type="parTrans" cxnId="{507CD577-3F08-42D6-B3C7-B17766D3439E}">
      <dgm:prSet/>
      <dgm:spPr/>
      <dgm:t>
        <a:bodyPr/>
        <a:lstStyle/>
        <a:p>
          <a:endParaRPr lang="en-US"/>
        </a:p>
      </dgm:t>
    </dgm:pt>
    <dgm:pt modelId="{2B0C507E-DA89-4744-9452-763494915453}" type="sibTrans" cxnId="{507CD577-3F08-42D6-B3C7-B17766D3439E}">
      <dgm:prSet/>
      <dgm:spPr/>
      <dgm:t>
        <a:bodyPr/>
        <a:lstStyle/>
        <a:p>
          <a:endParaRPr lang="en-US"/>
        </a:p>
      </dgm:t>
    </dgm:pt>
    <dgm:pt modelId="{A5394A8F-A966-4A34-BC0C-AC1BA66D6217}">
      <dgm:prSet/>
      <dgm:spPr/>
      <dgm:t>
        <a:bodyPr/>
        <a:lstStyle/>
        <a:p>
          <a:pPr rtl="0"/>
          <a:r>
            <a:rPr lang="en-US"/>
            <a:t>Going to at new madrasah</a:t>
          </a:r>
        </a:p>
      </dgm:t>
    </dgm:pt>
    <dgm:pt modelId="{4A74476B-6F2B-42AA-B5DB-1F3A71D96903}" type="parTrans" cxnId="{AB1D7FBA-AE68-4C65-A184-BBFD24222F8E}">
      <dgm:prSet/>
      <dgm:spPr/>
      <dgm:t>
        <a:bodyPr/>
        <a:lstStyle/>
        <a:p>
          <a:endParaRPr lang="en-US"/>
        </a:p>
      </dgm:t>
    </dgm:pt>
    <dgm:pt modelId="{3620480A-20BE-4810-B198-D3520AA5F96F}" type="sibTrans" cxnId="{AB1D7FBA-AE68-4C65-A184-BBFD24222F8E}">
      <dgm:prSet/>
      <dgm:spPr/>
      <dgm:t>
        <a:bodyPr/>
        <a:lstStyle/>
        <a:p>
          <a:endParaRPr lang="en-US"/>
        </a:p>
      </dgm:t>
    </dgm:pt>
    <dgm:pt modelId="{4933F4B0-F92B-44F4-BDEC-24F30870EBB8}">
      <dgm:prSet/>
      <dgm:spPr/>
      <dgm:t>
        <a:bodyPr/>
        <a:lstStyle/>
        <a:p>
          <a:r>
            <a:rPr lang="en-US" dirty="0"/>
            <a:t>CLASS : SIX</a:t>
          </a:r>
        </a:p>
      </dgm:t>
    </dgm:pt>
    <dgm:pt modelId="{C0E07FCB-EB77-4EA1-A1C6-679A5E1B4FA7}" type="parTrans" cxnId="{E83E2F1F-2C43-42E3-84B2-7AC7F308E08D}">
      <dgm:prSet/>
      <dgm:spPr/>
      <dgm:t>
        <a:bodyPr/>
        <a:lstStyle/>
        <a:p>
          <a:endParaRPr lang="en-US"/>
        </a:p>
      </dgm:t>
    </dgm:pt>
    <dgm:pt modelId="{DB63EC2A-C76A-4815-9B1C-0C6613D1633A}" type="sibTrans" cxnId="{E83E2F1F-2C43-42E3-84B2-7AC7F308E08D}">
      <dgm:prSet/>
      <dgm:spPr/>
      <dgm:t>
        <a:bodyPr/>
        <a:lstStyle/>
        <a:p>
          <a:endParaRPr lang="en-US"/>
        </a:p>
      </dgm:t>
    </dgm:pt>
    <dgm:pt modelId="{31D1E1B5-2A51-4CE5-B19E-16173E0C128E}">
      <dgm:prSet/>
      <dgm:spPr/>
      <dgm:t>
        <a:bodyPr/>
        <a:lstStyle/>
        <a:p>
          <a:r>
            <a:rPr lang="en-US" dirty="0"/>
            <a:t>SUBJECT : ENGLISH FOR TODAY</a:t>
          </a:r>
        </a:p>
      </dgm:t>
    </dgm:pt>
    <dgm:pt modelId="{EBACC7C1-A3F1-4963-A1FB-3C37997427B5}" type="parTrans" cxnId="{11485ADC-9875-4F30-8A4E-AF5C67431495}">
      <dgm:prSet/>
      <dgm:spPr/>
      <dgm:t>
        <a:bodyPr/>
        <a:lstStyle/>
        <a:p>
          <a:endParaRPr lang="en-US"/>
        </a:p>
      </dgm:t>
    </dgm:pt>
    <dgm:pt modelId="{9993B72B-F3D7-4659-8DC5-A552AA4A4692}" type="sibTrans" cxnId="{11485ADC-9875-4F30-8A4E-AF5C67431495}">
      <dgm:prSet/>
      <dgm:spPr/>
      <dgm:t>
        <a:bodyPr/>
        <a:lstStyle/>
        <a:p>
          <a:endParaRPr lang="en-US"/>
        </a:p>
      </dgm:t>
    </dgm:pt>
    <dgm:pt modelId="{AB0587E4-5B2D-49D6-88C6-1CAB029ACC60}">
      <dgm:prSet/>
      <dgm:spPr/>
      <dgm:t>
        <a:bodyPr/>
        <a:lstStyle/>
        <a:p>
          <a:r>
            <a:rPr lang="en-US" dirty="0"/>
            <a:t> LESSON : 1</a:t>
          </a:r>
        </a:p>
      </dgm:t>
    </dgm:pt>
    <dgm:pt modelId="{F5F7BF4B-ECDE-4D34-874A-90343907FDE4}" type="parTrans" cxnId="{B01A97E9-8544-4CD8-8F79-9BD6B4679F11}">
      <dgm:prSet/>
      <dgm:spPr/>
      <dgm:t>
        <a:bodyPr/>
        <a:lstStyle/>
        <a:p>
          <a:endParaRPr lang="en-US"/>
        </a:p>
      </dgm:t>
    </dgm:pt>
    <dgm:pt modelId="{D05DA798-7568-4B90-AA1B-9F2D1AC073B2}" type="sibTrans" cxnId="{B01A97E9-8544-4CD8-8F79-9BD6B4679F11}">
      <dgm:prSet/>
      <dgm:spPr/>
      <dgm:t>
        <a:bodyPr/>
        <a:lstStyle/>
        <a:p>
          <a:endParaRPr lang="en-US"/>
        </a:p>
      </dgm:t>
    </dgm:pt>
    <dgm:pt modelId="{FB8F4F46-C681-4400-B637-F20F1C0CB0B1}" type="pres">
      <dgm:prSet presAssocID="{35E6DD86-4B14-494A-8097-8AC24835CBBA}" presName="linearFlow" presStyleCnt="0">
        <dgm:presLayoutVars>
          <dgm:dir/>
          <dgm:animLvl val="lvl"/>
          <dgm:resizeHandles val="exact"/>
        </dgm:presLayoutVars>
      </dgm:prSet>
      <dgm:spPr/>
    </dgm:pt>
    <dgm:pt modelId="{21EAF407-C80A-4039-B53A-1D6417F59437}" type="pres">
      <dgm:prSet presAssocID="{47088046-D3F1-404E-BDC0-4081768CF04A}" presName="composite" presStyleCnt="0"/>
      <dgm:spPr/>
    </dgm:pt>
    <dgm:pt modelId="{4F796386-4DF4-4D6B-A5D8-7A5B888E6AAF}" type="pres">
      <dgm:prSet presAssocID="{47088046-D3F1-404E-BDC0-4081768CF04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5E3E4FE4-4A3F-4C25-9046-B63262FD768F}" type="pres">
      <dgm:prSet presAssocID="{47088046-D3F1-404E-BDC0-4081768CF04A}" presName="descendantText" presStyleLbl="alignAcc1" presStyleIdx="0" presStyleCnt="5" custLinFactNeighborX="0">
        <dgm:presLayoutVars>
          <dgm:bulletEnabled val="1"/>
        </dgm:presLayoutVars>
      </dgm:prSet>
      <dgm:spPr/>
    </dgm:pt>
    <dgm:pt modelId="{4A8A31EA-C032-4E19-BC30-53CA7E705E24}" type="pres">
      <dgm:prSet presAssocID="{EFC8404B-05B6-4483-A95C-796FCBB5F0CD}" presName="sp" presStyleCnt="0"/>
      <dgm:spPr/>
    </dgm:pt>
    <dgm:pt modelId="{BB56B0D8-8D1E-4A50-A4BE-C993B04198E0}" type="pres">
      <dgm:prSet presAssocID="{E1537C94-C4A8-407A-AD30-C20E5526769B}" presName="composite" presStyleCnt="0"/>
      <dgm:spPr/>
    </dgm:pt>
    <dgm:pt modelId="{CD19BD48-F130-4E8B-AD55-9BD4DF327964}" type="pres">
      <dgm:prSet presAssocID="{E1537C94-C4A8-407A-AD30-C20E5526769B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D2BEAA2-06F6-45D1-B2BE-430416F7163D}" type="pres">
      <dgm:prSet presAssocID="{E1537C94-C4A8-407A-AD30-C20E5526769B}" presName="descendantText" presStyleLbl="alignAcc1" presStyleIdx="1" presStyleCnt="5" custLinFactNeighborX="0">
        <dgm:presLayoutVars>
          <dgm:bulletEnabled val="1"/>
        </dgm:presLayoutVars>
      </dgm:prSet>
      <dgm:spPr/>
    </dgm:pt>
    <dgm:pt modelId="{7DA1D051-F208-491A-8FD3-0E77352C620B}" type="pres">
      <dgm:prSet presAssocID="{CE3ECF12-BE22-46EC-AC48-AF6F33DDE7A8}" presName="sp" presStyleCnt="0"/>
      <dgm:spPr/>
    </dgm:pt>
    <dgm:pt modelId="{2601F3E9-7A38-466F-9A3E-C77A60782A13}" type="pres">
      <dgm:prSet presAssocID="{FB2C8794-D9DA-4D1B-A96F-001CD7F28A7D}" presName="composite" presStyleCnt="0"/>
      <dgm:spPr/>
    </dgm:pt>
    <dgm:pt modelId="{586CCE4B-F068-4317-86E4-9DBE56D4C49E}" type="pres">
      <dgm:prSet presAssocID="{FB2C8794-D9DA-4D1B-A96F-001CD7F28A7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E50980F-4C46-432F-BA36-D2FC744F9A3A}" type="pres">
      <dgm:prSet presAssocID="{FB2C8794-D9DA-4D1B-A96F-001CD7F28A7D}" presName="descendantText" presStyleLbl="alignAcc1" presStyleIdx="2" presStyleCnt="5">
        <dgm:presLayoutVars>
          <dgm:bulletEnabled val="1"/>
        </dgm:presLayoutVars>
      </dgm:prSet>
      <dgm:spPr/>
    </dgm:pt>
    <dgm:pt modelId="{814279F3-697F-4B27-BA33-D6A2145E7D7A}" type="pres">
      <dgm:prSet presAssocID="{574ABC52-9676-4651-9A06-149AB5595E7B}" presName="sp" presStyleCnt="0"/>
      <dgm:spPr/>
    </dgm:pt>
    <dgm:pt modelId="{91CA7410-2D1D-49D5-9475-21C22C86D21F}" type="pres">
      <dgm:prSet presAssocID="{D0046221-79A2-42F2-BADE-EF9F1C49A7C5}" presName="composite" presStyleCnt="0"/>
      <dgm:spPr/>
    </dgm:pt>
    <dgm:pt modelId="{56565A96-9668-4211-995A-C0621E6F6A7B}" type="pres">
      <dgm:prSet presAssocID="{D0046221-79A2-42F2-BADE-EF9F1C49A7C5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7CE92BFA-55F4-4DDE-9C19-9A0217615271}" type="pres">
      <dgm:prSet presAssocID="{D0046221-79A2-42F2-BADE-EF9F1C49A7C5}" presName="descendantText" presStyleLbl="alignAcc1" presStyleIdx="3" presStyleCnt="5">
        <dgm:presLayoutVars>
          <dgm:bulletEnabled val="1"/>
        </dgm:presLayoutVars>
      </dgm:prSet>
      <dgm:spPr/>
    </dgm:pt>
    <dgm:pt modelId="{065A1712-2616-425E-AFF4-6641763EC52A}" type="pres">
      <dgm:prSet presAssocID="{2B0C507E-DA89-4744-9452-763494915453}" presName="sp" presStyleCnt="0"/>
      <dgm:spPr/>
    </dgm:pt>
    <dgm:pt modelId="{1A9B0D73-B5B0-4D54-8175-5CE3B3D61DC3}" type="pres">
      <dgm:prSet presAssocID="{A5394A8F-A966-4A34-BC0C-AC1BA66D6217}" presName="composite" presStyleCnt="0"/>
      <dgm:spPr/>
    </dgm:pt>
    <dgm:pt modelId="{92028508-A970-419E-9F5D-388932042F16}" type="pres">
      <dgm:prSet presAssocID="{A5394A8F-A966-4A34-BC0C-AC1BA66D621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6FF25AD-C2AC-4320-96DE-D9285CE2CF37}" type="pres">
      <dgm:prSet presAssocID="{A5394A8F-A966-4A34-BC0C-AC1BA66D621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F9179405-F037-4EFA-A253-64A6961A834A}" type="presOf" srcId="{A5394A8F-A966-4A34-BC0C-AC1BA66D6217}" destId="{92028508-A970-419E-9F5D-388932042F16}" srcOrd="0" destOrd="0" presId="urn:microsoft.com/office/officeart/2005/8/layout/chevron2"/>
    <dgm:cxn modelId="{38D7060B-8CEE-46CD-9C56-254E2B02C9D8}" srcId="{35E6DD86-4B14-494A-8097-8AC24835CBBA}" destId="{FB2C8794-D9DA-4D1B-A96F-001CD7F28A7D}" srcOrd="2" destOrd="0" parTransId="{449458DA-BBD5-414C-8C83-23895E75CE67}" sibTransId="{574ABC52-9676-4651-9A06-149AB5595E7B}"/>
    <dgm:cxn modelId="{E83E2F1F-2C43-42E3-84B2-7AC7F308E08D}" srcId="{47088046-D3F1-404E-BDC0-4081768CF04A}" destId="{4933F4B0-F92B-44F4-BDEC-24F30870EBB8}" srcOrd="0" destOrd="0" parTransId="{C0E07FCB-EB77-4EA1-A1C6-679A5E1B4FA7}" sibTransId="{DB63EC2A-C76A-4815-9B1C-0C6613D1633A}"/>
    <dgm:cxn modelId="{28040363-80DE-4FE5-A086-73CFFED8070C}" type="presOf" srcId="{31D1E1B5-2A51-4CE5-B19E-16173E0C128E}" destId="{DD2BEAA2-06F6-45D1-B2BE-430416F7163D}" srcOrd="0" destOrd="0" presId="urn:microsoft.com/office/officeart/2005/8/layout/chevron2"/>
    <dgm:cxn modelId="{5A55B768-A625-49D3-BD62-A1E3AA9C6FF5}" type="presOf" srcId="{47088046-D3F1-404E-BDC0-4081768CF04A}" destId="{4F796386-4DF4-4D6B-A5D8-7A5B888E6AAF}" srcOrd="0" destOrd="0" presId="urn:microsoft.com/office/officeart/2005/8/layout/chevron2"/>
    <dgm:cxn modelId="{7E1BC148-7738-46CE-ABCE-85C484FEA714}" type="presOf" srcId="{E1537C94-C4A8-407A-AD30-C20E5526769B}" destId="{CD19BD48-F130-4E8B-AD55-9BD4DF327964}" srcOrd="0" destOrd="0" presId="urn:microsoft.com/office/officeart/2005/8/layout/chevron2"/>
    <dgm:cxn modelId="{99A9FA51-45A6-45B2-B127-1169DC0CF38A}" type="presOf" srcId="{4933F4B0-F92B-44F4-BDEC-24F30870EBB8}" destId="{5E3E4FE4-4A3F-4C25-9046-B63262FD768F}" srcOrd="0" destOrd="0" presId="urn:microsoft.com/office/officeart/2005/8/layout/chevron2"/>
    <dgm:cxn modelId="{507CD577-3F08-42D6-B3C7-B17766D3439E}" srcId="{35E6DD86-4B14-494A-8097-8AC24835CBBA}" destId="{D0046221-79A2-42F2-BADE-EF9F1C49A7C5}" srcOrd="3" destOrd="0" parTransId="{9B13A75E-55A9-4B29-96CD-CF30032323E4}" sibTransId="{2B0C507E-DA89-4744-9452-763494915453}"/>
    <dgm:cxn modelId="{DF4C4697-C083-4272-8514-B6633243F3DF}" type="presOf" srcId="{D0046221-79A2-42F2-BADE-EF9F1C49A7C5}" destId="{56565A96-9668-4211-995A-C0621E6F6A7B}" srcOrd="0" destOrd="0" presId="urn:microsoft.com/office/officeart/2005/8/layout/chevron2"/>
    <dgm:cxn modelId="{DBD9389E-4450-49EF-BEAE-FCFFB87E4A9C}" type="presOf" srcId="{FB2C8794-D9DA-4D1B-A96F-001CD7F28A7D}" destId="{586CCE4B-F068-4317-86E4-9DBE56D4C49E}" srcOrd="0" destOrd="0" presId="urn:microsoft.com/office/officeart/2005/8/layout/chevron2"/>
    <dgm:cxn modelId="{D24A3EB4-7D56-462F-A1D3-D01423142A4E}" srcId="{35E6DD86-4B14-494A-8097-8AC24835CBBA}" destId="{E1537C94-C4A8-407A-AD30-C20E5526769B}" srcOrd="1" destOrd="0" parTransId="{853D422E-3B04-4A9D-93D4-870B4EBBDCCC}" sibTransId="{CE3ECF12-BE22-46EC-AC48-AF6F33DDE7A8}"/>
    <dgm:cxn modelId="{AB1D7FBA-AE68-4C65-A184-BBFD24222F8E}" srcId="{35E6DD86-4B14-494A-8097-8AC24835CBBA}" destId="{A5394A8F-A966-4A34-BC0C-AC1BA66D6217}" srcOrd="4" destOrd="0" parTransId="{4A74476B-6F2B-42AA-B5DB-1F3A71D96903}" sibTransId="{3620480A-20BE-4810-B198-D3520AA5F96F}"/>
    <dgm:cxn modelId="{078DC8C9-FB82-4925-B42B-B94617134FD6}" type="presOf" srcId="{35E6DD86-4B14-494A-8097-8AC24835CBBA}" destId="{FB8F4F46-C681-4400-B637-F20F1C0CB0B1}" srcOrd="0" destOrd="0" presId="urn:microsoft.com/office/officeart/2005/8/layout/chevron2"/>
    <dgm:cxn modelId="{11485ADC-9875-4F30-8A4E-AF5C67431495}" srcId="{E1537C94-C4A8-407A-AD30-C20E5526769B}" destId="{31D1E1B5-2A51-4CE5-B19E-16173E0C128E}" srcOrd="0" destOrd="0" parTransId="{EBACC7C1-A3F1-4963-A1FB-3C37997427B5}" sibTransId="{9993B72B-F3D7-4659-8DC5-A552AA4A4692}"/>
    <dgm:cxn modelId="{5C4B3CDF-A218-43AE-9A07-C74FE254FFA5}" srcId="{35E6DD86-4B14-494A-8097-8AC24835CBBA}" destId="{47088046-D3F1-404E-BDC0-4081768CF04A}" srcOrd="0" destOrd="0" parTransId="{36BF8166-7B57-4618-9B88-08DD19385472}" sibTransId="{EFC8404B-05B6-4483-A95C-796FCBB5F0CD}"/>
    <dgm:cxn modelId="{31DDA5E6-2770-46EB-A8C9-551BF51592F2}" type="presOf" srcId="{AB0587E4-5B2D-49D6-88C6-1CAB029ACC60}" destId="{AE50980F-4C46-432F-BA36-D2FC744F9A3A}" srcOrd="0" destOrd="0" presId="urn:microsoft.com/office/officeart/2005/8/layout/chevron2"/>
    <dgm:cxn modelId="{B01A97E9-8544-4CD8-8F79-9BD6B4679F11}" srcId="{FB2C8794-D9DA-4D1B-A96F-001CD7F28A7D}" destId="{AB0587E4-5B2D-49D6-88C6-1CAB029ACC60}" srcOrd="0" destOrd="0" parTransId="{F5F7BF4B-ECDE-4D34-874A-90343907FDE4}" sibTransId="{D05DA798-7568-4B90-AA1B-9F2D1AC073B2}"/>
    <dgm:cxn modelId="{1A6DBB38-1144-4482-945A-39DC751466F5}" type="presParOf" srcId="{FB8F4F46-C681-4400-B637-F20F1C0CB0B1}" destId="{21EAF407-C80A-4039-B53A-1D6417F59437}" srcOrd="0" destOrd="0" presId="urn:microsoft.com/office/officeart/2005/8/layout/chevron2"/>
    <dgm:cxn modelId="{D6984F18-EF09-47F5-8D54-419EC324D13C}" type="presParOf" srcId="{21EAF407-C80A-4039-B53A-1D6417F59437}" destId="{4F796386-4DF4-4D6B-A5D8-7A5B888E6AAF}" srcOrd="0" destOrd="0" presId="urn:microsoft.com/office/officeart/2005/8/layout/chevron2"/>
    <dgm:cxn modelId="{8DF93B39-D398-47BC-9CD9-C23041416FA0}" type="presParOf" srcId="{21EAF407-C80A-4039-B53A-1D6417F59437}" destId="{5E3E4FE4-4A3F-4C25-9046-B63262FD768F}" srcOrd="1" destOrd="0" presId="urn:microsoft.com/office/officeart/2005/8/layout/chevron2"/>
    <dgm:cxn modelId="{B3A98AF4-E8CA-4348-914F-CB38D5EAC7A6}" type="presParOf" srcId="{FB8F4F46-C681-4400-B637-F20F1C0CB0B1}" destId="{4A8A31EA-C032-4E19-BC30-53CA7E705E24}" srcOrd="1" destOrd="0" presId="urn:microsoft.com/office/officeart/2005/8/layout/chevron2"/>
    <dgm:cxn modelId="{61391316-2747-42C6-B7AF-A1E83D1EA98F}" type="presParOf" srcId="{FB8F4F46-C681-4400-B637-F20F1C0CB0B1}" destId="{BB56B0D8-8D1E-4A50-A4BE-C993B04198E0}" srcOrd="2" destOrd="0" presId="urn:microsoft.com/office/officeart/2005/8/layout/chevron2"/>
    <dgm:cxn modelId="{247AA17D-208A-47CE-84C4-CFB620CB4089}" type="presParOf" srcId="{BB56B0D8-8D1E-4A50-A4BE-C993B04198E0}" destId="{CD19BD48-F130-4E8B-AD55-9BD4DF327964}" srcOrd="0" destOrd="0" presId="urn:microsoft.com/office/officeart/2005/8/layout/chevron2"/>
    <dgm:cxn modelId="{2571E0C9-8C2F-4420-B296-3011715F22AC}" type="presParOf" srcId="{BB56B0D8-8D1E-4A50-A4BE-C993B04198E0}" destId="{DD2BEAA2-06F6-45D1-B2BE-430416F7163D}" srcOrd="1" destOrd="0" presId="urn:microsoft.com/office/officeart/2005/8/layout/chevron2"/>
    <dgm:cxn modelId="{2D843FEC-830E-4FB9-B0F7-EB4D9532F5C3}" type="presParOf" srcId="{FB8F4F46-C681-4400-B637-F20F1C0CB0B1}" destId="{7DA1D051-F208-491A-8FD3-0E77352C620B}" srcOrd="3" destOrd="0" presId="urn:microsoft.com/office/officeart/2005/8/layout/chevron2"/>
    <dgm:cxn modelId="{B03076E9-8B21-4D95-92B8-3036C779B1C1}" type="presParOf" srcId="{FB8F4F46-C681-4400-B637-F20F1C0CB0B1}" destId="{2601F3E9-7A38-466F-9A3E-C77A60782A13}" srcOrd="4" destOrd="0" presId="urn:microsoft.com/office/officeart/2005/8/layout/chevron2"/>
    <dgm:cxn modelId="{1D84BD9A-9AFD-4045-BDC0-1A2058E2444F}" type="presParOf" srcId="{2601F3E9-7A38-466F-9A3E-C77A60782A13}" destId="{586CCE4B-F068-4317-86E4-9DBE56D4C49E}" srcOrd="0" destOrd="0" presId="urn:microsoft.com/office/officeart/2005/8/layout/chevron2"/>
    <dgm:cxn modelId="{80D2F3A0-E4A8-4F3B-855C-BB0419E2091D}" type="presParOf" srcId="{2601F3E9-7A38-466F-9A3E-C77A60782A13}" destId="{AE50980F-4C46-432F-BA36-D2FC744F9A3A}" srcOrd="1" destOrd="0" presId="urn:microsoft.com/office/officeart/2005/8/layout/chevron2"/>
    <dgm:cxn modelId="{A570BFDC-CD46-42A2-A6BB-571BD23E57F6}" type="presParOf" srcId="{FB8F4F46-C681-4400-B637-F20F1C0CB0B1}" destId="{814279F3-697F-4B27-BA33-D6A2145E7D7A}" srcOrd="5" destOrd="0" presId="urn:microsoft.com/office/officeart/2005/8/layout/chevron2"/>
    <dgm:cxn modelId="{CF69A8A5-58B7-410D-B241-D9B1FE45C756}" type="presParOf" srcId="{FB8F4F46-C681-4400-B637-F20F1C0CB0B1}" destId="{91CA7410-2D1D-49D5-9475-21C22C86D21F}" srcOrd="6" destOrd="0" presId="urn:microsoft.com/office/officeart/2005/8/layout/chevron2"/>
    <dgm:cxn modelId="{82FEA7AF-8A16-414E-9E59-C9F36A3C61CA}" type="presParOf" srcId="{91CA7410-2D1D-49D5-9475-21C22C86D21F}" destId="{56565A96-9668-4211-995A-C0621E6F6A7B}" srcOrd="0" destOrd="0" presId="urn:microsoft.com/office/officeart/2005/8/layout/chevron2"/>
    <dgm:cxn modelId="{D99EC57B-E8FA-43EB-BF2B-5B60C0F7593B}" type="presParOf" srcId="{91CA7410-2D1D-49D5-9475-21C22C86D21F}" destId="{7CE92BFA-55F4-4DDE-9C19-9A0217615271}" srcOrd="1" destOrd="0" presId="urn:microsoft.com/office/officeart/2005/8/layout/chevron2"/>
    <dgm:cxn modelId="{78C519A0-77A7-40A0-83A8-3564007D9DA9}" type="presParOf" srcId="{FB8F4F46-C681-4400-B637-F20F1C0CB0B1}" destId="{065A1712-2616-425E-AFF4-6641763EC52A}" srcOrd="7" destOrd="0" presId="urn:microsoft.com/office/officeart/2005/8/layout/chevron2"/>
    <dgm:cxn modelId="{D0E70ADA-F41D-457E-9972-11749016CDBC}" type="presParOf" srcId="{FB8F4F46-C681-4400-B637-F20F1C0CB0B1}" destId="{1A9B0D73-B5B0-4D54-8175-5CE3B3D61DC3}" srcOrd="8" destOrd="0" presId="urn:microsoft.com/office/officeart/2005/8/layout/chevron2"/>
    <dgm:cxn modelId="{89B7B38D-9711-4D30-87BF-20850F5078D3}" type="presParOf" srcId="{1A9B0D73-B5B0-4D54-8175-5CE3B3D61DC3}" destId="{92028508-A970-419E-9F5D-388932042F16}" srcOrd="0" destOrd="0" presId="urn:microsoft.com/office/officeart/2005/8/layout/chevron2"/>
    <dgm:cxn modelId="{562AFCDB-F5E2-42B4-966A-160A97EDE941}" type="presParOf" srcId="{1A9B0D73-B5B0-4D54-8175-5CE3B3D61DC3}" destId="{D6FF25AD-C2AC-4320-96DE-D9285CE2CF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96386-4DF4-4D6B-A5D8-7A5B888E6AAF}">
      <dsp:nvSpPr>
        <dsp:cNvPr id="0" name=""/>
        <dsp:cNvSpPr/>
      </dsp:nvSpPr>
      <dsp:spPr>
        <a:xfrm rot="5400000">
          <a:off x="-86789" y="88719"/>
          <a:ext cx="578599" cy="405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</a:t>
          </a:r>
        </a:p>
      </dsp:txBody>
      <dsp:txXfrm rot="-5400000">
        <a:off x="2" y="204439"/>
        <a:ext cx="405019" cy="173580"/>
      </dsp:txXfrm>
    </dsp:sp>
    <dsp:sp modelId="{5E3E4FE4-4A3F-4C25-9046-B63262FD768F}">
      <dsp:nvSpPr>
        <dsp:cNvPr id="0" name=""/>
        <dsp:cNvSpPr/>
      </dsp:nvSpPr>
      <dsp:spPr>
        <a:xfrm rot="5400000">
          <a:off x="4586464" y="-4179515"/>
          <a:ext cx="376089" cy="8738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CLASS : SIX</a:t>
          </a:r>
        </a:p>
      </dsp:txBody>
      <dsp:txXfrm rot="-5400000">
        <a:off x="405019" y="20289"/>
        <a:ext cx="8720621" cy="339371"/>
      </dsp:txXfrm>
    </dsp:sp>
    <dsp:sp modelId="{CD19BD48-F130-4E8B-AD55-9BD4DF327964}">
      <dsp:nvSpPr>
        <dsp:cNvPr id="0" name=""/>
        <dsp:cNvSpPr/>
      </dsp:nvSpPr>
      <dsp:spPr>
        <a:xfrm rot="5400000">
          <a:off x="-86789" y="545813"/>
          <a:ext cx="578599" cy="405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CLASS : SIX</a:t>
          </a:r>
        </a:p>
      </dsp:txBody>
      <dsp:txXfrm rot="-5400000">
        <a:off x="2" y="661533"/>
        <a:ext cx="405019" cy="173580"/>
      </dsp:txXfrm>
    </dsp:sp>
    <dsp:sp modelId="{DD2BEAA2-06F6-45D1-B2BE-430416F7163D}">
      <dsp:nvSpPr>
        <dsp:cNvPr id="0" name=""/>
        <dsp:cNvSpPr/>
      </dsp:nvSpPr>
      <dsp:spPr>
        <a:xfrm rot="5400000">
          <a:off x="4586464" y="-3722421"/>
          <a:ext cx="376089" cy="8738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SUBJECT : ENGLISH FOR TODAY</a:t>
          </a:r>
        </a:p>
      </dsp:txBody>
      <dsp:txXfrm rot="-5400000">
        <a:off x="405019" y="477383"/>
        <a:ext cx="8720621" cy="339371"/>
      </dsp:txXfrm>
    </dsp:sp>
    <dsp:sp modelId="{586CCE4B-F068-4317-86E4-9DBE56D4C49E}">
      <dsp:nvSpPr>
        <dsp:cNvPr id="0" name=""/>
        <dsp:cNvSpPr/>
      </dsp:nvSpPr>
      <dsp:spPr>
        <a:xfrm rot="5400000">
          <a:off x="-86789" y="1002907"/>
          <a:ext cx="578599" cy="405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SUBJECT : English For Today</a:t>
          </a:r>
        </a:p>
      </dsp:txBody>
      <dsp:txXfrm rot="-5400000">
        <a:off x="2" y="1118627"/>
        <a:ext cx="405019" cy="173580"/>
      </dsp:txXfrm>
    </dsp:sp>
    <dsp:sp modelId="{AE50980F-4C46-432F-BA36-D2FC744F9A3A}">
      <dsp:nvSpPr>
        <dsp:cNvPr id="0" name=""/>
        <dsp:cNvSpPr/>
      </dsp:nvSpPr>
      <dsp:spPr>
        <a:xfrm rot="5400000">
          <a:off x="4586366" y="-3265228"/>
          <a:ext cx="376287" cy="8738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 LESSON : 1</a:t>
          </a:r>
        </a:p>
      </dsp:txBody>
      <dsp:txXfrm rot="-5400000">
        <a:off x="405020" y="934487"/>
        <a:ext cx="8720611" cy="339549"/>
      </dsp:txXfrm>
    </dsp:sp>
    <dsp:sp modelId="{56565A96-9668-4211-995A-C0621E6F6A7B}">
      <dsp:nvSpPr>
        <dsp:cNvPr id="0" name=""/>
        <dsp:cNvSpPr/>
      </dsp:nvSpPr>
      <dsp:spPr>
        <a:xfrm rot="5400000">
          <a:off x="-86789" y="1460001"/>
          <a:ext cx="578599" cy="405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Lesson : One</a:t>
          </a:r>
        </a:p>
      </dsp:txBody>
      <dsp:txXfrm rot="-5400000">
        <a:off x="2" y="1575721"/>
        <a:ext cx="405019" cy="173580"/>
      </dsp:txXfrm>
    </dsp:sp>
    <dsp:sp modelId="{7CE92BFA-55F4-4DDE-9C19-9A0217615271}">
      <dsp:nvSpPr>
        <dsp:cNvPr id="0" name=""/>
        <dsp:cNvSpPr/>
      </dsp:nvSpPr>
      <dsp:spPr>
        <a:xfrm rot="5400000">
          <a:off x="4586464" y="-2808233"/>
          <a:ext cx="376089" cy="8738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28508-A970-419E-9F5D-388932042F16}">
      <dsp:nvSpPr>
        <dsp:cNvPr id="0" name=""/>
        <dsp:cNvSpPr/>
      </dsp:nvSpPr>
      <dsp:spPr>
        <a:xfrm rot="5400000">
          <a:off x="-86789" y="1917095"/>
          <a:ext cx="578599" cy="405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Going to at new madrasah</a:t>
          </a:r>
        </a:p>
      </dsp:txBody>
      <dsp:txXfrm rot="-5400000">
        <a:off x="2" y="2032815"/>
        <a:ext cx="405019" cy="173580"/>
      </dsp:txXfrm>
    </dsp:sp>
    <dsp:sp modelId="{D6FF25AD-C2AC-4320-96DE-D9285CE2CF37}">
      <dsp:nvSpPr>
        <dsp:cNvPr id="0" name=""/>
        <dsp:cNvSpPr/>
      </dsp:nvSpPr>
      <dsp:spPr>
        <a:xfrm rot="5400000">
          <a:off x="4586464" y="-2351139"/>
          <a:ext cx="376089" cy="8738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2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4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8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0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AD1F-70BB-4BAB-ADF3-AC90D98E0D8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E66E-8345-4C41-8884-EE4360A6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379828"/>
            <a:ext cx="11563643" cy="628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11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49" y="829994"/>
            <a:ext cx="7005711" cy="478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82" y="710046"/>
            <a:ext cx="9919854" cy="578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4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6400" y="254000"/>
            <a:ext cx="660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vocabulary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465290"/>
              </p:ext>
            </p:extLst>
          </p:nvPr>
        </p:nvGraphicFramePr>
        <p:xfrm>
          <a:off x="660400" y="1803402"/>
          <a:ext cx="10439400" cy="406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9700">
                  <a:extLst>
                    <a:ext uri="{9D8B030D-6E8A-4147-A177-3AD203B41FA5}">
                      <a16:colId xmlns:a16="http://schemas.microsoft.com/office/drawing/2014/main" val="4260967624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val="2154233094"/>
                    </a:ext>
                  </a:extLst>
                </a:gridCol>
              </a:tblGrid>
              <a:tr h="677333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809871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r>
                        <a:rPr lang="en-US" sz="3200" dirty="0"/>
                        <a:t>Reached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10076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r>
                        <a:rPr lang="en-US" sz="3200" dirty="0"/>
                        <a:t>Said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52266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r>
                        <a:rPr lang="en-US" sz="3200" dirty="0"/>
                        <a:t>Everyone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010286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r>
                        <a:rPr lang="en-US" sz="3200" dirty="0"/>
                        <a:t>walked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47780"/>
                  </a:ext>
                </a:extLst>
              </a:tr>
              <a:tr h="677333">
                <a:tc>
                  <a:txBody>
                    <a:bodyPr/>
                    <a:lstStyle/>
                    <a:p>
                      <a:r>
                        <a:rPr lang="en-US" sz="3200" dirty="0"/>
                        <a:t>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23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94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Write a paragraph on how you felt on your first day at madrasah and why you felt so</a:t>
            </a:r>
          </a:p>
        </p:txBody>
      </p:sp>
    </p:spTree>
    <p:extLst>
      <p:ext uri="{BB962C8B-B14F-4D97-AF65-F5344CB8AC3E}">
        <p14:creationId xmlns:p14="http://schemas.microsoft.com/office/powerpoint/2010/main" val="267664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250">
        <p:comb/>
      </p:transition>
    </mc:Choice>
    <mc:Fallback xmlns="">
      <p:transition spd="slow">
        <p:comb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2674"/>
            <a:ext cx="112776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81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26933" y="361497"/>
            <a:ext cx="5638800" cy="1302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WELL COME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88" y="2631724"/>
            <a:ext cx="10654146" cy="39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41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0" y="2201486"/>
            <a:ext cx="4317077" cy="43170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61018" y="2299855"/>
            <a:ext cx="4267200" cy="4218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NURULLAH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ASS. TECHER ( ICT )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SHAITUTA HOSSAINIA DHAKIL MADRASHA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KARIMGANJ-KISHOREGANJ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46764" y="429491"/>
            <a:ext cx="4391891" cy="10945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TEACHER,S IDINTITY</a:t>
            </a:r>
          </a:p>
        </p:txBody>
      </p:sp>
    </p:spTree>
    <p:extLst>
      <p:ext uri="{BB962C8B-B14F-4D97-AF65-F5344CB8AC3E}">
        <p14:creationId xmlns:p14="http://schemas.microsoft.com/office/powerpoint/2010/main" val="161904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41417"/>
            <a:ext cx="9144000" cy="1168545"/>
          </a:xfrm>
        </p:spPr>
        <p:txBody>
          <a:bodyPr/>
          <a:lstStyle/>
          <a:p>
            <a:r>
              <a:rPr lang="en-US" sz="3600" dirty="0"/>
              <a:t>LESSON IDINTITY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0377951"/>
              </p:ext>
            </p:extLst>
          </p:nvPr>
        </p:nvGraphicFramePr>
        <p:xfrm>
          <a:off x="1524000" y="3602037"/>
          <a:ext cx="9144000" cy="24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9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59" y="140676"/>
            <a:ext cx="3460651" cy="65344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83" y="140676"/>
            <a:ext cx="3832493" cy="65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8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225083"/>
            <a:ext cx="5542671" cy="63163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02" y="225083"/>
            <a:ext cx="5345723" cy="631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3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rbel" pitchFamily="34" charset="0"/>
              </a:rPr>
              <a:t>Lesson Declaration</a:t>
            </a:r>
            <a:br>
              <a:rPr lang="en-US" b="1" dirty="0">
                <a:solidFill>
                  <a:srgbClr val="0070C0"/>
                </a:solidFill>
                <a:latin typeface="Corbe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Going To a new  madrasah</a:t>
            </a:r>
          </a:p>
        </p:txBody>
      </p:sp>
    </p:spTree>
    <p:extLst>
      <p:ext uri="{BB962C8B-B14F-4D97-AF65-F5344CB8AC3E}">
        <p14:creationId xmlns:p14="http://schemas.microsoft.com/office/powerpoint/2010/main" val="307245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213464"/>
            <a:ext cx="9344890" cy="966651"/>
          </a:xfrm>
        </p:spPr>
        <p:txBody>
          <a:bodyPr>
            <a:normAutofit/>
          </a:bodyPr>
          <a:lstStyle/>
          <a:p>
            <a:r>
              <a:rPr lang="en-US" sz="4000" dirty="0"/>
              <a:t>By the end of the lesson as will be…………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10076"/>
            <a:ext cx="9344891" cy="1906706"/>
          </a:xfrm>
        </p:spPr>
      </p:pic>
      <p:sp>
        <p:nvSpPr>
          <p:cNvPr id="3" name="Oval 2"/>
          <p:cNvSpPr/>
          <p:nvPr/>
        </p:nvSpPr>
        <p:spPr>
          <a:xfrm>
            <a:off x="2090057" y="470263"/>
            <a:ext cx="7733212" cy="138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Lesson outcomes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25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51" y="478301"/>
            <a:ext cx="6020971" cy="6063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8" y="478300"/>
            <a:ext cx="4965894" cy="606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6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98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NikoshBAN</vt:lpstr>
      <vt:lpstr>Office Theme</vt:lpstr>
      <vt:lpstr>PowerPoint Presentation</vt:lpstr>
      <vt:lpstr>PowerPoint Presentation</vt:lpstr>
      <vt:lpstr>PowerPoint Presentation</vt:lpstr>
      <vt:lpstr>LESSON IDINTITY</vt:lpstr>
      <vt:lpstr>PowerPoint Presentation</vt:lpstr>
      <vt:lpstr>PowerPoint Presentation</vt:lpstr>
      <vt:lpstr>Lesson Declaration </vt:lpstr>
      <vt:lpstr>By the end of the lesson as will be…………</vt:lpstr>
      <vt:lpstr>PowerPoint Presentation</vt:lpstr>
      <vt:lpstr>PowerPoint Presentation</vt:lpstr>
      <vt:lpstr>PowerPoint Presentation</vt:lpstr>
      <vt:lpstr>PowerPoint Presentation</vt:lpstr>
      <vt:lpstr>Home work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2020-01-06T06:10:05Z</dcterms:created>
  <dcterms:modified xsi:type="dcterms:W3CDTF">2020-01-28T14:19:09Z</dcterms:modified>
</cp:coreProperties>
</file>