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8FDF3-3196-452E-97C7-FF4B0C57A25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86DC5-1BDB-4DC1-852B-834B0F73D168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মালিকানা অনুসারে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1FF41E-7174-4F1E-A5D4-94D0DF9A7636}" type="parTrans" cxnId="{0D117461-68CB-46BA-9BCB-82E1E7794249}">
      <dgm:prSet/>
      <dgm:spPr/>
      <dgm:t>
        <a:bodyPr/>
        <a:lstStyle/>
        <a:p>
          <a:endParaRPr lang="en-US"/>
        </a:p>
      </dgm:t>
    </dgm:pt>
    <dgm:pt modelId="{9A4C778C-6555-42F1-B65A-159835407195}" type="sibTrans" cxnId="{0D117461-68CB-46BA-9BCB-82E1E7794249}">
      <dgm:prSet/>
      <dgm:spPr/>
      <dgm:t>
        <a:bodyPr/>
        <a:lstStyle/>
        <a:p>
          <a:endParaRPr lang="en-US"/>
        </a:p>
      </dgm:t>
    </dgm:pt>
    <dgm:pt modelId="{CB1F73A5-11BC-4C5E-860E-ADE49D338AAC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পাবলিক নেটওয়ার্ক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619F8F-9D00-4B22-8CE5-2745FEDA4DE2}" type="parTrans" cxnId="{F5096CFF-6CC2-498F-9911-9D184014067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F60CB0-02CF-4892-A840-4731C8A5BE13}" type="sibTrans" cxnId="{F5096CFF-6CC2-498F-9911-9D1840140673}">
      <dgm:prSet/>
      <dgm:spPr/>
      <dgm:t>
        <a:bodyPr/>
        <a:lstStyle/>
        <a:p>
          <a:endParaRPr lang="en-US"/>
        </a:p>
      </dgm:t>
    </dgm:pt>
    <dgm:pt modelId="{C643DB34-A21A-497C-ABF0-5EF424204690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 কাঠামো অনুসারে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4E7519-BAF6-40E3-8106-F1ED2871D759}" type="parTrans" cxnId="{EC9DE0D4-C1A6-49C0-8FB7-91081BD5D440}">
      <dgm:prSet/>
      <dgm:spPr/>
      <dgm:t>
        <a:bodyPr/>
        <a:lstStyle/>
        <a:p>
          <a:endParaRPr lang="en-US"/>
        </a:p>
      </dgm:t>
    </dgm:pt>
    <dgm:pt modelId="{B59D0334-C685-473A-89A8-FE17E3F89503}" type="sibTrans" cxnId="{EC9DE0D4-C1A6-49C0-8FB7-91081BD5D440}">
      <dgm:prSet/>
      <dgm:spPr/>
      <dgm:t>
        <a:bodyPr/>
        <a:lstStyle/>
        <a:p>
          <a:endParaRPr lang="en-US"/>
        </a:p>
      </dgm:t>
    </dgm:pt>
    <dgm:pt modelId="{C79A2E67-049F-4E8F-A7D1-1F224AE356BF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সেন্ত্রালাইজড নেটওয়ার্ক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8DB2D7-A954-4230-B713-F33CE27D93B8}" type="parTrans" cxnId="{E1EF59EE-AED5-48EE-982E-DC8BE7A8059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865495-3607-420E-AFFB-E61374C8399C}" type="sibTrans" cxnId="{E1EF59EE-AED5-48EE-982E-DC8BE7A80591}">
      <dgm:prSet/>
      <dgm:spPr/>
      <dgm:t>
        <a:bodyPr/>
        <a:lstStyle/>
        <a:p>
          <a:endParaRPr lang="en-US"/>
        </a:p>
      </dgm:t>
    </dgm:pt>
    <dgm:pt modelId="{0CC3A78B-E418-4ADE-AE2E-C70BCFAC630C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ডিস্ট্রিবিউটেড নেটওয়ার্ক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E13C6F-1742-448D-8A3B-DB64B054EE62}" type="parTrans" cxnId="{5C6C125D-C4BC-4BEC-9410-4E41D915917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B07853-B6A1-4229-A94F-3A485AC8DE02}" type="sibTrans" cxnId="{5C6C125D-C4BC-4BEC-9410-4E41D915917A}">
      <dgm:prSet/>
      <dgm:spPr/>
      <dgm:t>
        <a:bodyPr/>
        <a:lstStyle/>
        <a:p>
          <a:endParaRPr lang="en-US"/>
        </a:p>
      </dgm:t>
    </dgm:pt>
    <dgm:pt modelId="{A5DF165C-F41B-476F-B8A4-D7226456983D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ভৌগলিক বিস্তৃতি অনুসারে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C4083C-34D0-4E2A-B3C8-B507C16121A3}" type="parTrans" cxnId="{4FDD8954-C028-456D-B6FA-EA218BFF93DF}">
      <dgm:prSet/>
      <dgm:spPr/>
      <dgm:t>
        <a:bodyPr/>
        <a:lstStyle/>
        <a:p>
          <a:endParaRPr lang="en-US"/>
        </a:p>
      </dgm:t>
    </dgm:pt>
    <dgm:pt modelId="{F8B129F1-103C-43CB-8463-7202236CB6F1}" type="sibTrans" cxnId="{4FDD8954-C028-456D-B6FA-EA218BFF93DF}">
      <dgm:prSet/>
      <dgm:spPr/>
      <dgm:t>
        <a:bodyPr/>
        <a:lstStyle/>
        <a:p>
          <a:endParaRPr lang="en-US"/>
        </a:p>
      </dgm:t>
    </dgm:pt>
    <dgm:pt modelId="{85B05B93-6458-4108-81CA-CE4C2E9AE51E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ম্যান/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MAN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DAFFB9-C0E7-49FA-89F0-FA4E4984B549}" type="parTrans" cxnId="{2104C0C0-62CD-43E7-A61C-FAAFAA65FCB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C64B17-5A0E-4DD3-88CB-69CB1008AA4D}" type="sibTrans" cxnId="{2104C0C0-62CD-43E7-A61C-FAAFAA65FCB4}">
      <dgm:prSet/>
      <dgm:spPr/>
      <dgm:t>
        <a:bodyPr/>
        <a:lstStyle/>
        <a:p>
          <a:endParaRPr lang="en-US"/>
        </a:p>
      </dgm:t>
    </dgm:pt>
    <dgm:pt modelId="{ECA1EFE6-AE55-48F8-87C1-3788645E694A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প্যান/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PAN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BECAA7-A42C-4EF6-8840-644E94E2D4AC}" type="parTrans" cxnId="{B14DFAA9-AC6C-44E1-BF82-B2A993C4E00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C09296-6567-43A3-9B3E-93FA61527CF8}" type="sibTrans" cxnId="{B14DFAA9-AC6C-44E1-BF82-B2A993C4E00F}">
      <dgm:prSet/>
      <dgm:spPr/>
      <dgm:t>
        <a:bodyPr/>
        <a:lstStyle/>
        <a:p>
          <a:endParaRPr lang="en-US"/>
        </a:p>
      </dgm:t>
    </dgm:pt>
    <dgm:pt modelId="{092432EC-566C-4068-B0FE-C9ABFC3836B1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ল্যান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/LAN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73945B-4C3E-4912-B33C-FEB3BECEB200}" type="parTrans" cxnId="{08B60A68-5FA5-4297-B381-9F5F2770D8C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AF6471-2DC0-4E87-ADD8-95969339A6AF}" type="sibTrans" cxnId="{08B60A68-5FA5-4297-B381-9F5F2770D8CF}">
      <dgm:prSet/>
      <dgm:spPr/>
      <dgm:t>
        <a:bodyPr/>
        <a:lstStyle/>
        <a:p>
          <a:endParaRPr lang="en-US"/>
        </a:p>
      </dgm:t>
    </dgm:pt>
    <dgm:pt modelId="{13CAEC1E-DD9D-42E6-BC54-94C03C421CC2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ওয়ান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/WAN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0D9643-85D8-4E8A-80BE-E1CD1FADEBEB}" type="parTrans" cxnId="{A367AEE9-E316-4169-9695-80F0AFE0D93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91F63B-0557-41E4-AD02-22F1ECD8AE1A}" type="sibTrans" cxnId="{A367AEE9-E316-4169-9695-80F0AFE0D936}">
      <dgm:prSet/>
      <dgm:spPr/>
      <dgm:t>
        <a:bodyPr/>
        <a:lstStyle/>
        <a:p>
          <a:endParaRPr lang="en-US"/>
        </a:p>
      </dgm:t>
    </dgm:pt>
    <dgm:pt modelId="{A109A54C-CB2A-4C07-8DD7-6C245EA00526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হাইব্রিড নেটওয়ার্ক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E7513D-B467-4B68-99E2-1E64C73CD06B}" type="parTrans" cxnId="{E1454199-62BA-4A74-A12F-3CBE367AF55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6F9A84-0077-4BC9-98F4-28D4DA29E19F}" type="sibTrans" cxnId="{E1454199-62BA-4A74-A12F-3CBE367AF55C}">
      <dgm:prSet/>
      <dgm:spPr/>
      <dgm:t>
        <a:bodyPr/>
        <a:lstStyle/>
        <a:p>
          <a:endParaRPr lang="en-US"/>
        </a:p>
      </dgm:t>
    </dgm:pt>
    <dgm:pt modelId="{F8E2E8F2-04AD-45AD-87D8-CA93463936B6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প্রাইভেট নেটওয়ার্ক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1E1AC7-248C-4FE6-8116-9075FDE1B5FF}" type="sibTrans" cxnId="{9CD1C02E-6FA2-433C-87A4-061D2F89DF8F}">
      <dgm:prSet/>
      <dgm:spPr/>
      <dgm:t>
        <a:bodyPr/>
        <a:lstStyle/>
        <a:p>
          <a:endParaRPr lang="en-US"/>
        </a:p>
      </dgm:t>
    </dgm:pt>
    <dgm:pt modelId="{C436FA29-0665-49FB-831E-6539862FDD32}" type="parTrans" cxnId="{9CD1C02E-6FA2-433C-87A4-061D2F89DF8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6F39ED-F3F1-4326-996C-2E6A7E6395A4}" type="pres">
      <dgm:prSet presAssocID="{4C18FDF3-3196-452E-97C7-FF4B0C57A2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CA5352-2802-434D-A27F-7CD1078CF863}" type="pres">
      <dgm:prSet presAssocID="{64486DC5-1BDB-4DC1-852B-834B0F73D168}" presName="root" presStyleCnt="0"/>
      <dgm:spPr/>
    </dgm:pt>
    <dgm:pt modelId="{D80A00CE-5674-490C-96C8-855585913756}" type="pres">
      <dgm:prSet presAssocID="{64486DC5-1BDB-4DC1-852B-834B0F73D168}" presName="rootComposite" presStyleCnt="0"/>
      <dgm:spPr/>
    </dgm:pt>
    <dgm:pt modelId="{8202410F-8BC8-4FE2-BE92-A150EC0F0637}" type="pres">
      <dgm:prSet presAssocID="{64486DC5-1BDB-4DC1-852B-834B0F73D168}" presName="rootText" presStyleLbl="node1" presStyleIdx="0" presStyleCnt="3"/>
      <dgm:spPr/>
      <dgm:t>
        <a:bodyPr/>
        <a:lstStyle/>
        <a:p>
          <a:endParaRPr lang="en-US"/>
        </a:p>
      </dgm:t>
    </dgm:pt>
    <dgm:pt modelId="{32C25F10-EF47-4558-BF1A-E2F484F9BE1E}" type="pres">
      <dgm:prSet presAssocID="{64486DC5-1BDB-4DC1-852B-834B0F73D168}" presName="rootConnector" presStyleLbl="node1" presStyleIdx="0" presStyleCnt="3"/>
      <dgm:spPr/>
      <dgm:t>
        <a:bodyPr/>
        <a:lstStyle/>
        <a:p>
          <a:endParaRPr lang="en-US"/>
        </a:p>
      </dgm:t>
    </dgm:pt>
    <dgm:pt modelId="{C69789A7-52CB-4068-BB25-590FD82D9266}" type="pres">
      <dgm:prSet presAssocID="{64486DC5-1BDB-4DC1-852B-834B0F73D168}" presName="childShape" presStyleCnt="0"/>
      <dgm:spPr/>
    </dgm:pt>
    <dgm:pt modelId="{F133F161-A8F1-407F-95B4-06F2D14E229C}" type="pres">
      <dgm:prSet presAssocID="{C436FA29-0665-49FB-831E-6539862FDD32}" presName="Name13" presStyleLbl="parChTrans1D2" presStyleIdx="0" presStyleCnt="9"/>
      <dgm:spPr/>
      <dgm:t>
        <a:bodyPr/>
        <a:lstStyle/>
        <a:p>
          <a:endParaRPr lang="en-US"/>
        </a:p>
      </dgm:t>
    </dgm:pt>
    <dgm:pt modelId="{CFF4B85B-79C2-40D4-9FF7-7C732A5DE38C}" type="pres">
      <dgm:prSet presAssocID="{F8E2E8F2-04AD-45AD-87D8-CA93463936B6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44C6-A9CC-420C-ADF7-72A2C95E395A}" type="pres">
      <dgm:prSet presAssocID="{A0619F8F-9D00-4B22-8CE5-2745FEDA4DE2}" presName="Name13" presStyleLbl="parChTrans1D2" presStyleIdx="1" presStyleCnt="9"/>
      <dgm:spPr/>
      <dgm:t>
        <a:bodyPr/>
        <a:lstStyle/>
        <a:p>
          <a:endParaRPr lang="en-US"/>
        </a:p>
      </dgm:t>
    </dgm:pt>
    <dgm:pt modelId="{AD1557FA-2728-472B-921E-FACB5A7CD61F}" type="pres">
      <dgm:prSet presAssocID="{CB1F73A5-11BC-4C5E-860E-ADE49D338AAC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7A364-3DBA-444D-B36E-CD16BAEA8EF0}" type="pres">
      <dgm:prSet presAssocID="{C643DB34-A21A-497C-ABF0-5EF424204690}" presName="root" presStyleCnt="0"/>
      <dgm:spPr/>
    </dgm:pt>
    <dgm:pt modelId="{FFF59910-3ABC-4F1E-9D44-0EBED8296D67}" type="pres">
      <dgm:prSet presAssocID="{C643DB34-A21A-497C-ABF0-5EF424204690}" presName="rootComposite" presStyleCnt="0"/>
      <dgm:spPr/>
    </dgm:pt>
    <dgm:pt modelId="{0372BA9D-1CED-4066-916B-82F30FB4A0EE}" type="pres">
      <dgm:prSet presAssocID="{C643DB34-A21A-497C-ABF0-5EF424204690}" presName="rootText" presStyleLbl="node1" presStyleIdx="1" presStyleCnt="3"/>
      <dgm:spPr/>
      <dgm:t>
        <a:bodyPr/>
        <a:lstStyle/>
        <a:p>
          <a:endParaRPr lang="en-US"/>
        </a:p>
      </dgm:t>
    </dgm:pt>
    <dgm:pt modelId="{56BED3D0-176A-4AEA-B1C2-DBDB4D4078E4}" type="pres">
      <dgm:prSet presAssocID="{C643DB34-A21A-497C-ABF0-5EF424204690}" presName="rootConnector" presStyleLbl="node1" presStyleIdx="1" presStyleCnt="3"/>
      <dgm:spPr/>
      <dgm:t>
        <a:bodyPr/>
        <a:lstStyle/>
        <a:p>
          <a:endParaRPr lang="en-US"/>
        </a:p>
      </dgm:t>
    </dgm:pt>
    <dgm:pt modelId="{46E68AA3-3A1A-4BBB-91D8-0E7F76065BD9}" type="pres">
      <dgm:prSet presAssocID="{C643DB34-A21A-497C-ABF0-5EF424204690}" presName="childShape" presStyleCnt="0"/>
      <dgm:spPr/>
    </dgm:pt>
    <dgm:pt modelId="{28A24DB7-0939-43E5-A97B-7C2E8B0539D1}" type="pres">
      <dgm:prSet presAssocID="{0E8DB2D7-A954-4230-B713-F33CE27D93B8}" presName="Name13" presStyleLbl="parChTrans1D2" presStyleIdx="2" presStyleCnt="9"/>
      <dgm:spPr/>
      <dgm:t>
        <a:bodyPr/>
        <a:lstStyle/>
        <a:p>
          <a:endParaRPr lang="en-US"/>
        </a:p>
      </dgm:t>
    </dgm:pt>
    <dgm:pt modelId="{F0FC8377-03B2-4CF3-9738-67E07DD3EEF0}" type="pres">
      <dgm:prSet presAssocID="{C79A2E67-049F-4E8F-A7D1-1F224AE356BF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9FACB-293D-49F4-9852-FFC09D1DD71B}" type="pres">
      <dgm:prSet presAssocID="{E2E13C6F-1742-448D-8A3B-DB64B054EE62}" presName="Name13" presStyleLbl="parChTrans1D2" presStyleIdx="3" presStyleCnt="9"/>
      <dgm:spPr/>
      <dgm:t>
        <a:bodyPr/>
        <a:lstStyle/>
        <a:p>
          <a:endParaRPr lang="en-US"/>
        </a:p>
      </dgm:t>
    </dgm:pt>
    <dgm:pt modelId="{65AFEB97-F03E-4CD6-84FE-AE8540A4BF8E}" type="pres">
      <dgm:prSet presAssocID="{0CC3A78B-E418-4ADE-AE2E-C70BCFAC630C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85292-F2CB-42C2-8868-CD7CC2AB50C2}" type="pres">
      <dgm:prSet presAssocID="{7AE7513D-B467-4B68-99E2-1E64C73CD06B}" presName="Name13" presStyleLbl="parChTrans1D2" presStyleIdx="4" presStyleCnt="9"/>
      <dgm:spPr/>
      <dgm:t>
        <a:bodyPr/>
        <a:lstStyle/>
        <a:p>
          <a:endParaRPr lang="en-US"/>
        </a:p>
      </dgm:t>
    </dgm:pt>
    <dgm:pt modelId="{92E7BF6F-8E61-4E7A-A73C-2DB2EBB6DF3D}" type="pres">
      <dgm:prSet presAssocID="{A109A54C-CB2A-4C07-8DD7-6C245EA00526}" presName="childText" presStyleLbl="bgAcc1" presStyleIdx="4" presStyleCnt="9" custLinFactNeighborY="-1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E6BAC-D3EF-4413-9CF2-549C88D2A6B5}" type="pres">
      <dgm:prSet presAssocID="{A5DF165C-F41B-476F-B8A4-D7226456983D}" presName="root" presStyleCnt="0"/>
      <dgm:spPr/>
    </dgm:pt>
    <dgm:pt modelId="{B083EBC5-080C-49CE-AF8D-E7BE77195C98}" type="pres">
      <dgm:prSet presAssocID="{A5DF165C-F41B-476F-B8A4-D7226456983D}" presName="rootComposite" presStyleCnt="0"/>
      <dgm:spPr/>
    </dgm:pt>
    <dgm:pt modelId="{00D96151-1599-4D73-9849-97065CAEA50F}" type="pres">
      <dgm:prSet presAssocID="{A5DF165C-F41B-476F-B8A4-D7226456983D}" presName="rootText" presStyleLbl="node1" presStyleIdx="2" presStyleCnt="3"/>
      <dgm:spPr/>
      <dgm:t>
        <a:bodyPr/>
        <a:lstStyle/>
        <a:p>
          <a:endParaRPr lang="en-US"/>
        </a:p>
      </dgm:t>
    </dgm:pt>
    <dgm:pt modelId="{F4049A73-865A-4731-AA8C-4ED7BAFDE28D}" type="pres">
      <dgm:prSet presAssocID="{A5DF165C-F41B-476F-B8A4-D7226456983D}" presName="rootConnector" presStyleLbl="node1" presStyleIdx="2" presStyleCnt="3"/>
      <dgm:spPr/>
      <dgm:t>
        <a:bodyPr/>
        <a:lstStyle/>
        <a:p>
          <a:endParaRPr lang="en-US"/>
        </a:p>
      </dgm:t>
    </dgm:pt>
    <dgm:pt modelId="{BFAFB4C3-E33B-406B-9163-085FA2347F0A}" type="pres">
      <dgm:prSet presAssocID="{A5DF165C-F41B-476F-B8A4-D7226456983D}" presName="childShape" presStyleCnt="0"/>
      <dgm:spPr/>
    </dgm:pt>
    <dgm:pt modelId="{9C84F47C-7DB0-48FF-82CF-9D1504132549}" type="pres">
      <dgm:prSet presAssocID="{30BECAA7-A42C-4EF6-8840-644E94E2D4AC}" presName="Name13" presStyleLbl="parChTrans1D2" presStyleIdx="5" presStyleCnt="9"/>
      <dgm:spPr/>
      <dgm:t>
        <a:bodyPr/>
        <a:lstStyle/>
        <a:p>
          <a:endParaRPr lang="en-US"/>
        </a:p>
      </dgm:t>
    </dgm:pt>
    <dgm:pt modelId="{7B5B20C6-4D85-4220-B68E-9EC91F67CB2C}" type="pres">
      <dgm:prSet presAssocID="{ECA1EFE6-AE55-48F8-87C1-3788645E694A}" presName="childText" presStyleLbl="bgAcc1" presStyleIdx="5" presStyleCnt="9" custLinFactNeighborX="1349" custLinFactNeighborY="-3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27023-C0C7-4977-AB96-1DFFCB9AB216}" type="pres">
      <dgm:prSet presAssocID="{5273945B-4C3E-4912-B33C-FEB3BECEB200}" presName="Name13" presStyleLbl="parChTrans1D2" presStyleIdx="6" presStyleCnt="9"/>
      <dgm:spPr/>
      <dgm:t>
        <a:bodyPr/>
        <a:lstStyle/>
        <a:p>
          <a:endParaRPr lang="en-US"/>
        </a:p>
      </dgm:t>
    </dgm:pt>
    <dgm:pt modelId="{036F80A6-ED3B-425E-92B8-36D567B6BCCB}" type="pres">
      <dgm:prSet presAssocID="{092432EC-566C-4068-B0FE-C9ABFC3836B1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4E91D-F316-4EAB-9B76-F26DAF409D25}" type="pres">
      <dgm:prSet presAssocID="{69DAFFB9-C0E7-49FA-89F0-FA4E4984B549}" presName="Name13" presStyleLbl="parChTrans1D2" presStyleIdx="7" presStyleCnt="9"/>
      <dgm:spPr/>
      <dgm:t>
        <a:bodyPr/>
        <a:lstStyle/>
        <a:p>
          <a:endParaRPr lang="en-US"/>
        </a:p>
      </dgm:t>
    </dgm:pt>
    <dgm:pt modelId="{37428EC5-549B-47F0-B7AB-45286B6ECBDC}" type="pres">
      <dgm:prSet presAssocID="{85B05B93-6458-4108-81CA-CE4C2E9AE51E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F53DD-700B-4CF2-B03E-A7C047A4B79F}" type="pres">
      <dgm:prSet presAssocID="{760D9643-85D8-4E8A-80BE-E1CD1FADEBEB}" presName="Name13" presStyleLbl="parChTrans1D2" presStyleIdx="8" presStyleCnt="9"/>
      <dgm:spPr/>
      <dgm:t>
        <a:bodyPr/>
        <a:lstStyle/>
        <a:p>
          <a:endParaRPr lang="en-US"/>
        </a:p>
      </dgm:t>
    </dgm:pt>
    <dgm:pt modelId="{BCD5731B-A694-438C-A9B0-CA187B5A68F6}" type="pres">
      <dgm:prSet presAssocID="{13CAEC1E-DD9D-42E6-BC54-94C03C421CC2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6BAB8B-FDF8-40F1-BB85-333F5581623A}" type="presOf" srcId="{69DAFFB9-C0E7-49FA-89F0-FA4E4984B549}" destId="{0244E91D-F316-4EAB-9B76-F26DAF409D25}" srcOrd="0" destOrd="0" presId="urn:microsoft.com/office/officeart/2005/8/layout/hierarchy3"/>
    <dgm:cxn modelId="{5C6C125D-C4BC-4BEC-9410-4E41D915917A}" srcId="{C643DB34-A21A-497C-ABF0-5EF424204690}" destId="{0CC3A78B-E418-4ADE-AE2E-C70BCFAC630C}" srcOrd="1" destOrd="0" parTransId="{E2E13C6F-1742-448D-8A3B-DB64B054EE62}" sibTransId="{D4B07853-B6A1-4229-A94F-3A485AC8DE02}"/>
    <dgm:cxn modelId="{A23C72E2-E053-4D02-A577-C6E844B13389}" type="presOf" srcId="{A109A54C-CB2A-4C07-8DD7-6C245EA00526}" destId="{92E7BF6F-8E61-4E7A-A73C-2DB2EBB6DF3D}" srcOrd="0" destOrd="0" presId="urn:microsoft.com/office/officeart/2005/8/layout/hierarchy3"/>
    <dgm:cxn modelId="{BFC9F25E-3583-406A-87B5-F1676F4D3DAA}" type="presOf" srcId="{CB1F73A5-11BC-4C5E-860E-ADE49D338AAC}" destId="{AD1557FA-2728-472B-921E-FACB5A7CD61F}" srcOrd="0" destOrd="0" presId="urn:microsoft.com/office/officeart/2005/8/layout/hierarchy3"/>
    <dgm:cxn modelId="{EC9DE0D4-C1A6-49C0-8FB7-91081BD5D440}" srcId="{4C18FDF3-3196-452E-97C7-FF4B0C57A25C}" destId="{C643DB34-A21A-497C-ABF0-5EF424204690}" srcOrd="1" destOrd="0" parTransId="{B34E7519-BAF6-40E3-8106-F1ED2871D759}" sibTransId="{B59D0334-C685-473A-89A8-FE17E3F89503}"/>
    <dgm:cxn modelId="{70063F44-F9C7-413E-9BE8-85B3E69DF5AC}" type="presOf" srcId="{0CC3A78B-E418-4ADE-AE2E-C70BCFAC630C}" destId="{65AFEB97-F03E-4CD6-84FE-AE8540A4BF8E}" srcOrd="0" destOrd="0" presId="urn:microsoft.com/office/officeart/2005/8/layout/hierarchy3"/>
    <dgm:cxn modelId="{B14DFAA9-AC6C-44E1-BF82-B2A993C4E00F}" srcId="{A5DF165C-F41B-476F-B8A4-D7226456983D}" destId="{ECA1EFE6-AE55-48F8-87C1-3788645E694A}" srcOrd="0" destOrd="0" parTransId="{30BECAA7-A42C-4EF6-8840-644E94E2D4AC}" sibTransId="{91C09296-6567-43A3-9B3E-93FA61527CF8}"/>
    <dgm:cxn modelId="{E1454199-62BA-4A74-A12F-3CBE367AF55C}" srcId="{C643DB34-A21A-497C-ABF0-5EF424204690}" destId="{A109A54C-CB2A-4C07-8DD7-6C245EA00526}" srcOrd="2" destOrd="0" parTransId="{7AE7513D-B467-4B68-99E2-1E64C73CD06B}" sibTransId="{ED6F9A84-0077-4BC9-98F4-28D4DA29E19F}"/>
    <dgm:cxn modelId="{0D117461-68CB-46BA-9BCB-82E1E7794249}" srcId="{4C18FDF3-3196-452E-97C7-FF4B0C57A25C}" destId="{64486DC5-1BDB-4DC1-852B-834B0F73D168}" srcOrd="0" destOrd="0" parTransId="{F31FF41E-7174-4F1E-A5D4-94D0DF9A7636}" sibTransId="{9A4C778C-6555-42F1-B65A-159835407195}"/>
    <dgm:cxn modelId="{9CD1C02E-6FA2-433C-87A4-061D2F89DF8F}" srcId="{64486DC5-1BDB-4DC1-852B-834B0F73D168}" destId="{F8E2E8F2-04AD-45AD-87D8-CA93463936B6}" srcOrd="0" destOrd="0" parTransId="{C436FA29-0665-49FB-831E-6539862FDD32}" sibTransId="{001E1AC7-248C-4FE6-8116-9075FDE1B5FF}"/>
    <dgm:cxn modelId="{E1EF59EE-AED5-48EE-982E-DC8BE7A80591}" srcId="{C643DB34-A21A-497C-ABF0-5EF424204690}" destId="{C79A2E67-049F-4E8F-A7D1-1F224AE356BF}" srcOrd="0" destOrd="0" parTransId="{0E8DB2D7-A954-4230-B713-F33CE27D93B8}" sibTransId="{B6865495-3607-420E-AFFB-E61374C8399C}"/>
    <dgm:cxn modelId="{4FDD8954-C028-456D-B6FA-EA218BFF93DF}" srcId="{4C18FDF3-3196-452E-97C7-FF4B0C57A25C}" destId="{A5DF165C-F41B-476F-B8A4-D7226456983D}" srcOrd="2" destOrd="0" parTransId="{D6C4083C-34D0-4E2A-B3C8-B507C16121A3}" sibTransId="{F8B129F1-103C-43CB-8463-7202236CB6F1}"/>
    <dgm:cxn modelId="{F99F0C20-ACC4-4E1F-8C0A-9D18DBF4A8E6}" type="presOf" srcId="{13CAEC1E-DD9D-42E6-BC54-94C03C421CC2}" destId="{BCD5731B-A694-438C-A9B0-CA187B5A68F6}" srcOrd="0" destOrd="0" presId="urn:microsoft.com/office/officeart/2005/8/layout/hierarchy3"/>
    <dgm:cxn modelId="{F5096CFF-6CC2-498F-9911-9D1840140673}" srcId="{64486DC5-1BDB-4DC1-852B-834B0F73D168}" destId="{CB1F73A5-11BC-4C5E-860E-ADE49D338AAC}" srcOrd="1" destOrd="0" parTransId="{A0619F8F-9D00-4B22-8CE5-2745FEDA4DE2}" sibTransId="{BBF60CB0-02CF-4892-A840-4731C8A5BE13}"/>
    <dgm:cxn modelId="{F3F9CB32-769D-49B1-A069-D2D1D33A73F3}" type="presOf" srcId="{C643DB34-A21A-497C-ABF0-5EF424204690}" destId="{56BED3D0-176A-4AEA-B1C2-DBDB4D4078E4}" srcOrd="1" destOrd="0" presId="urn:microsoft.com/office/officeart/2005/8/layout/hierarchy3"/>
    <dgm:cxn modelId="{2104C0C0-62CD-43E7-A61C-FAAFAA65FCB4}" srcId="{A5DF165C-F41B-476F-B8A4-D7226456983D}" destId="{85B05B93-6458-4108-81CA-CE4C2E9AE51E}" srcOrd="2" destOrd="0" parTransId="{69DAFFB9-C0E7-49FA-89F0-FA4E4984B549}" sibTransId="{5DC64B17-5A0E-4DD3-88CB-69CB1008AA4D}"/>
    <dgm:cxn modelId="{10C5FCAF-4813-4798-BED9-9B4D57CDE7DE}" type="presOf" srcId="{85B05B93-6458-4108-81CA-CE4C2E9AE51E}" destId="{37428EC5-549B-47F0-B7AB-45286B6ECBDC}" srcOrd="0" destOrd="0" presId="urn:microsoft.com/office/officeart/2005/8/layout/hierarchy3"/>
    <dgm:cxn modelId="{BFBF4403-6EFB-4654-B47C-A749EC1457F3}" type="presOf" srcId="{7AE7513D-B467-4B68-99E2-1E64C73CD06B}" destId="{E7685292-F2CB-42C2-8868-CD7CC2AB50C2}" srcOrd="0" destOrd="0" presId="urn:microsoft.com/office/officeart/2005/8/layout/hierarchy3"/>
    <dgm:cxn modelId="{A367AEE9-E316-4169-9695-80F0AFE0D936}" srcId="{A5DF165C-F41B-476F-B8A4-D7226456983D}" destId="{13CAEC1E-DD9D-42E6-BC54-94C03C421CC2}" srcOrd="3" destOrd="0" parTransId="{760D9643-85D8-4E8A-80BE-E1CD1FADEBEB}" sibTransId="{7091F63B-0557-41E4-AD02-22F1ECD8AE1A}"/>
    <dgm:cxn modelId="{5E32871E-CEF7-4B11-ABEC-607C49683E3E}" type="presOf" srcId="{4C18FDF3-3196-452E-97C7-FF4B0C57A25C}" destId="{6B6F39ED-F3F1-4326-996C-2E6A7E6395A4}" srcOrd="0" destOrd="0" presId="urn:microsoft.com/office/officeart/2005/8/layout/hierarchy3"/>
    <dgm:cxn modelId="{51888EBA-D32D-468B-AAF3-CEF68EAEC1D0}" type="presOf" srcId="{A0619F8F-9D00-4B22-8CE5-2745FEDA4DE2}" destId="{F9A344C6-A9CC-420C-ADF7-72A2C95E395A}" srcOrd="0" destOrd="0" presId="urn:microsoft.com/office/officeart/2005/8/layout/hierarchy3"/>
    <dgm:cxn modelId="{513464DB-6919-42F5-BEFD-0BD8E8EA7A08}" type="presOf" srcId="{64486DC5-1BDB-4DC1-852B-834B0F73D168}" destId="{8202410F-8BC8-4FE2-BE92-A150EC0F0637}" srcOrd="0" destOrd="0" presId="urn:microsoft.com/office/officeart/2005/8/layout/hierarchy3"/>
    <dgm:cxn modelId="{74FD71C8-23AD-4594-93C5-1B91FB972F2E}" type="presOf" srcId="{ECA1EFE6-AE55-48F8-87C1-3788645E694A}" destId="{7B5B20C6-4D85-4220-B68E-9EC91F67CB2C}" srcOrd="0" destOrd="0" presId="urn:microsoft.com/office/officeart/2005/8/layout/hierarchy3"/>
    <dgm:cxn modelId="{4E06CF52-C28B-40AD-8A3D-9D03C9F4DDE8}" type="presOf" srcId="{64486DC5-1BDB-4DC1-852B-834B0F73D168}" destId="{32C25F10-EF47-4558-BF1A-E2F484F9BE1E}" srcOrd="1" destOrd="0" presId="urn:microsoft.com/office/officeart/2005/8/layout/hierarchy3"/>
    <dgm:cxn modelId="{08B60A68-5FA5-4297-B381-9F5F2770D8CF}" srcId="{A5DF165C-F41B-476F-B8A4-D7226456983D}" destId="{092432EC-566C-4068-B0FE-C9ABFC3836B1}" srcOrd="1" destOrd="0" parTransId="{5273945B-4C3E-4912-B33C-FEB3BECEB200}" sibTransId="{7DAF6471-2DC0-4E87-ADD8-95969339A6AF}"/>
    <dgm:cxn modelId="{2A54C4FC-C8A3-4E55-B38D-DE3F1A0A8D41}" type="presOf" srcId="{760D9643-85D8-4E8A-80BE-E1CD1FADEBEB}" destId="{AF7F53DD-700B-4CF2-B03E-A7C047A4B79F}" srcOrd="0" destOrd="0" presId="urn:microsoft.com/office/officeart/2005/8/layout/hierarchy3"/>
    <dgm:cxn modelId="{EC61633A-73FC-43F0-B7A0-D8246F98CD31}" type="presOf" srcId="{5273945B-4C3E-4912-B33C-FEB3BECEB200}" destId="{34627023-C0C7-4977-AB96-1DFFCB9AB216}" srcOrd="0" destOrd="0" presId="urn:microsoft.com/office/officeart/2005/8/layout/hierarchy3"/>
    <dgm:cxn modelId="{AA9A1192-C93E-4609-8898-ED4CEA729F16}" type="presOf" srcId="{30BECAA7-A42C-4EF6-8840-644E94E2D4AC}" destId="{9C84F47C-7DB0-48FF-82CF-9D1504132549}" srcOrd="0" destOrd="0" presId="urn:microsoft.com/office/officeart/2005/8/layout/hierarchy3"/>
    <dgm:cxn modelId="{2C2C7578-96EF-49BC-BFF7-92197C717117}" type="presOf" srcId="{C643DB34-A21A-497C-ABF0-5EF424204690}" destId="{0372BA9D-1CED-4066-916B-82F30FB4A0EE}" srcOrd="0" destOrd="0" presId="urn:microsoft.com/office/officeart/2005/8/layout/hierarchy3"/>
    <dgm:cxn modelId="{0A5F0A84-DC06-420F-AB55-FB1F2C3D1405}" type="presOf" srcId="{A5DF165C-F41B-476F-B8A4-D7226456983D}" destId="{F4049A73-865A-4731-AA8C-4ED7BAFDE28D}" srcOrd="1" destOrd="0" presId="urn:microsoft.com/office/officeart/2005/8/layout/hierarchy3"/>
    <dgm:cxn modelId="{6625DA43-4369-480D-8B55-C405B643995B}" type="presOf" srcId="{F8E2E8F2-04AD-45AD-87D8-CA93463936B6}" destId="{CFF4B85B-79C2-40D4-9FF7-7C732A5DE38C}" srcOrd="0" destOrd="0" presId="urn:microsoft.com/office/officeart/2005/8/layout/hierarchy3"/>
    <dgm:cxn modelId="{903B40D3-F225-4987-B376-568ABAF11521}" type="presOf" srcId="{E2E13C6F-1742-448D-8A3B-DB64B054EE62}" destId="{6BE9FACB-293D-49F4-9852-FFC09D1DD71B}" srcOrd="0" destOrd="0" presId="urn:microsoft.com/office/officeart/2005/8/layout/hierarchy3"/>
    <dgm:cxn modelId="{5BB1C059-E445-44A9-A965-DE62D1424BB4}" type="presOf" srcId="{C436FA29-0665-49FB-831E-6539862FDD32}" destId="{F133F161-A8F1-407F-95B4-06F2D14E229C}" srcOrd="0" destOrd="0" presId="urn:microsoft.com/office/officeart/2005/8/layout/hierarchy3"/>
    <dgm:cxn modelId="{0CF4DF0C-906F-455E-90FC-9405F55555E1}" type="presOf" srcId="{0E8DB2D7-A954-4230-B713-F33CE27D93B8}" destId="{28A24DB7-0939-43E5-A97B-7C2E8B0539D1}" srcOrd="0" destOrd="0" presId="urn:microsoft.com/office/officeart/2005/8/layout/hierarchy3"/>
    <dgm:cxn modelId="{AA154412-80CE-4D71-8CE8-7FD80B192AEB}" type="presOf" srcId="{C79A2E67-049F-4E8F-A7D1-1F224AE356BF}" destId="{F0FC8377-03B2-4CF3-9738-67E07DD3EEF0}" srcOrd="0" destOrd="0" presId="urn:microsoft.com/office/officeart/2005/8/layout/hierarchy3"/>
    <dgm:cxn modelId="{CD187D27-CCB9-425A-A385-2CF3B7216173}" type="presOf" srcId="{092432EC-566C-4068-B0FE-C9ABFC3836B1}" destId="{036F80A6-ED3B-425E-92B8-36D567B6BCCB}" srcOrd="0" destOrd="0" presId="urn:microsoft.com/office/officeart/2005/8/layout/hierarchy3"/>
    <dgm:cxn modelId="{099D4477-8870-4EC1-8565-F61101B384C3}" type="presOf" srcId="{A5DF165C-F41B-476F-B8A4-D7226456983D}" destId="{00D96151-1599-4D73-9849-97065CAEA50F}" srcOrd="0" destOrd="0" presId="urn:microsoft.com/office/officeart/2005/8/layout/hierarchy3"/>
    <dgm:cxn modelId="{47FF7EE1-065B-4439-8C9F-FFE1CE839ACB}" type="presParOf" srcId="{6B6F39ED-F3F1-4326-996C-2E6A7E6395A4}" destId="{A6CA5352-2802-434D-A27F-7CD1078CF863}" srcOrd="0" destOrd="0" presId="urn:microsoft.com/office/officeart/2005/8/layout/hierarchy3"/>
    <dgm:cxn modelId="{B28510E1-EA4D-489D-8233-C42BE02C3BEB}" type="presParOf" srcId="{A6CA5352-2802-434D-A27F-7CD1078CF863}" destId="{D80A00CE-5674-490C-96C8-855585913756}" srcOrd="0" destOrd="0" presId="urn:microsoft.com/office/officeart/2005/8/layout/hierarchy3"/>
    <dgm:cxn modelId="{2F018EFE-CE70-4073-8934-818F1DE20940}" type="presParOf" srcId="{D80A00CE-5674-490C-96C8-855585913756}" destId="{8202410F-8BC8-4FE2-BE92-A150EC0F0637}" srcOrd="0" destOrd="0" presId="urn:microsoft.com/office/officeart/2005/8/layout/hierarchy3"/>
    <dgm:cxn modelId="{050B84A9-D945-488D-B28D-F74C464ED461}" type="presParOf" srcId="{D80A00CE-5674-490C-96C8-855585913756}" destId="{32C25F10-EF47-4558-BF1A-E2F484F9BE1E}" srcOrd="1" destOrd="0" presId="urn:microsoft.com/office/officeart/2005/8/layout/hierarchy3"/>
    <dgm:cxn modelId="{B4CBB2F3-485E-47F7-8B41-C05624696EE5}" type="presParOf" srcId="{A6CA5352-2802-434D-A27F-7CD1078CF863}" destId="{C69789A7-52CB-4068-BB25-590FD82D9266}" srcOrd="1" destOrd="0" presId="urn:microsoft.com/office/officeart/2005/8/layout/hierarchy3"/>
    <dgm:cxn modelId="{D6B6816F-E029-42BE-989F-2896BC97CA0D}" type="presParOf" srcId="{C69789A7-52CB-4068-BB25-590FD82D9266}" destId="{F133F161-A8F1-407F-95B4-06F2D14E229C}" srcOrd="0" destOrd="0" presId="urn:microsoft.com/office/officeart/2005/8/layout/hierarchy3"/>
    <dgm:cxn modelId="{12D574B5-E955-440D-BCAD-827B8077631D}" type="presParOf" srcId="{C69789A7-52CB-4068-BB25-590FD82D9266}" destId="{CFF4B85B-79C2-40D4-9FF7-7C732A5DE38C}" srcOrd="1" destOrd="0" presId="urn:microsoft.com/office/officeart/2005/8/layout/hierarchy3"/>
    <dgm:cxn modelId="{FB19C590-012B-4D16-BFBE-829C3D03C1C1}" type="presParOf" srcId="{C69789A7-52CB-4068-BB25-590FD82D9266}" destId="{F9A344C6-A9CC-420C-ADF7-72A2C95E395A}" srcOrd="2" destOrd="0" presId="urn:microsoft.com/office/officeart/2005/8/layout/hierarchy3"/>
    <dgm:cxn modelId="{83526F2F-93D1-4F25-B145-3A9332A1589C}" type="presParOf" srcId="{C69789A7-52CB-4068-BB25-590FD82D9266}" destId="{AD1557FA-2728-472B-921E-FACB5A7CD61F}" srcOrd="3" destOrd="0" presId="urn:microsoft.com/office/officeart/2005/8/layout/hierarchy3"/>
    <dgm:cxn modelId="{B37B5635-AD59-4F26-9328-75A9272E3CA4}" type="presParOf" srcId="{6B6F39ED-F3F1-4326-996C-2E6A7E6395A4}" destId="{FB17A364-3DBA-444D-B36E-CD16BAEA8EF0}" srcOrd="1" destOrd="0" presId="urn:microsoft.com/office/officeart/2005/8/layout/hierarchy3"/>
    <dgm:cxn modelId="{6E664AD2-C156-4F2C-841D-F3EEE52D01D5}" type="presParOf" srcId="{FB17A364-3DBA-444D-B36E-CD16BAEA8EF0}" destId="{FFF59910-3ABC-4F1E-9D44-0EBED8296D67}" srcOrd="0" destOrd="0" presId="urn:microsoft.com/office/officeart/2005/8/layout/hierarchy3"/>
    <dgm:cxn modelId="{9AF40FBA-4493-433A-8C04-6D242C5D9BE0}" type="presParOf" srcId="{FFF59910-3ABC-4F1E-9D44-0EBED8296D67}" destId="{0372BA9D-1CED-4066-916B-82F30FB4A0EE}" srcOrd="0" destOrd="0" presId="urn:microsoft.com/office/officeart/2005/8/layout/hierarchy3"/>
    <dgm:cxn modelId="{68CE3CB9-2F78-471F-8F86-777CC5B9ED97}" type="presParOf" srcId="{FFF59910-3ABC-4F1E-9D44-0EBED8296D67}" destId="{56BED3D0-176A-4AEA-B1C2-DBDB4D4078E4}" srcOrd="1" destOrd="0" presId="urn:microsoft.com/office/officeart/2005/8/layout/hierarchy3"/>
    <dgm:cxn modelId="{6F11A388-72AA-44AA-8827-25AB0706FBCF}" type="presParOf" srcId="{FB17A364-3DBA-444D-B36E-CD16BAEA8EF0}" destId="{46E68AA3-3A1A-4BBB-91D8-0E7F76065BD9}" srcOrd="1" destOrd="0" presId="urn:microsoft.com/office/officeart/2005/8/layout/hierarchy3"/>
    <dgm:cxn modelId="{C9607A49-2DC3-4334-974F-869313B873AB}" type="presParOf" srcId="{46E68AA3-3A1A-4BBB-91D8-0E7F76065BD9}" destId="{28A24DB7-0939-43E5-A97B-7C2E8B0539D1}" srcOrd="0" destOrd="0" presId="urn:microsoft.com/office/officeart/2005/8/layout/hierarchy3"/>
    <dgm:cxn modelId="{4964ADAA-5E82-4EF3-9DD0-656BAAC082C0}" type="presParOf" srcId="{46E68AA3-3A1A-4BBB-91D8-0E7F76065BD9}" destId="{F0FC8377-03B2-4CF3-9738-67E07DD3EEF0}" srcOrd="1" destOrd="0" presId="urn:microsoft.com/office/officeart/2005/8/layout/hierarchy3"/>
    <dgm:cxn modelId="{4FF256B2-3053-481F-9B56-733396098FF9}" type="presParOf" srcId="{46E68AA3-3A1A-4BBB-91D8-0E7F76065BD9}" destId="{6BE9FACB-293D-49F4-9852-FFC09D1DD71B}" srcOrd="2" destOrd="0" presId="urn:microsoft.com/office/officeart/2005/8/layout/hierarchy3"/>
    <dgm:cxn modelId="{23D0CDF3-1438-4EFF-ACE0-344D9452787A}" type="presParOf" srcId="{46E68AA3-3A1A-4BBB-91D8-0E7F76065BD9}" destId="{65AFEB97-F03E-4CD6-84FE-AE8540A4BF8E}" srcOrd="3" destOrd="0" presId="urn:microsoft.com/office/officeart/2005/8/layout/hierarchy3"/>
    <dgm:cxn modelId="{7588F7AE-8631-41FF-BD98-7DC86B23B121}" type="presParOf" srcId="{46E68AA3-3A1A-4BBB-91D8-0E7F76065BD9}" destId="{E7685292-F2CB-42C2-8868-CD7CC2AB50C2}" srcOrd="4" destOrd="0" presId="urn:microsoft.com/office/officeart/2005/8/layout/hierarchy3"/>
    <dgm:cxn modelId="{2E1090B1-7E58-4BA4-9B54-91E71E24C472}" type="presParOf" srcId="{46E68AA3-3A1A-4BBB-91D8-0E7F76065BD9}" destId="{92E7BF6F-8E61-4E7A-A73C-2DB2EBB6DF3D}" srcOrd="5" destOrd="0" presId="urn:microsoft.com/office/officeart/2005/8/layout/hierarchy3"/>
    <dgm:cxn modelId="{D2C45E38-6D59-4FAE-B82E-91D09064CEDF}" type="presParOf" srcId="{6B6F39ED-F3F1-4326-996C-2E6A7E6395A4}" destId="{EF4E6BAC-D3EF-4413-9CF2-549C88D2A6B5}" srcOrd="2" destOrd="0" presId="urn:microsoft.com/office/officeart/2005/8/layout/hierarchy3"/>
    <dgm:cxn modelId="{F2912230-CA0D-45FA-AF83-A7289C414A93}" type="presParOf" srcId="{EF4E6BAC-D3EF-4413-9CF2-549C88D2A6B5}" destId="{B083EBC5-080C-49CE-AF8D-E7BE77195C98}" srcOrd="0" destOrd="0" presId="urn:microsoft.com/office/officeart/2005/8/layout/hierarchy3"/>
    <dgm:cxn modelId="{00B1DA88-3710-42C0-B2D3-D14CDA67C489}" type="presParOf" srcId="{B083EBC5-080C-49CE-AF8D-E7BE77195C98}" destId="{00D96151-1599-4D73-9849-97065CAEA50F}" srcOrd="0" destOrd="0" presId="urn:microsoft.com/office/officeart/2005/8/layout/hierarchy3"/>
    <dgm:cxn modelId="{61C4080C-6312-4A1C-B7EB-D336093627E7}" type="presParOf" srcId="{B083EBC5-080C-49CE-AF8D-E7BE77195C98}" destId="{F4049A73-865A-4731-AA8C-4ED7BAFDE28D}" srcOrd="1" destOrd="0" presId="urn:microsoft.com/office/officeart/2005/8/layout/hierarchy3"/>
    <dgm:cxn modelId="{62258D2A-18A5-4FB9-813D-47E2A17B51E3}" type="presParOf" srcId="{EF4E6BAC-D3EF-4413-9CF2-549C88D2A6B5}" destId="{BFAFB4C3-E33B-406B-9163-085FA2347F0A}" srcOrd="1" destOrd="0" presId="urn:microsoft.com/office/officeart/2005/8/layout/hierarchy3"/>
    <dgm:cxn modelId="{F700B10F-B46D-469E-ACE5-D3273DB9E6D5}" type="presParOf" srcId="{BFAFB4C3-E33B-406B-9163-085FA2347F0A}" destId="{9C84F47C-7DB0-48FF-82CF-9D1504132549}" srcOrd="0" destOrd="0" presId="urn:microsoft.com/office/officeart/2005/8/layout/hierarchy3"/>
    <dgm:cxn modelId="{70D7A464-0FA1-4B51-87F8-3A0ABCDDD399}" type="presParOf" srcId="{BFAFB4C3-E33B-406B-9163-085FA2347F0A}" destId="{7B5B20C6-4D85-4220-B68E-9EC91F67CB2C}" srcOrd="1" destOrd="0" presId="urn:microsoft.com/office/officeart/2005/8/layout/hierarchy3"/>
    <dgm:cxn modelId="{03406497-F923-4857-9DAA-FA83533C54E6}" type="presParOf" srcId="{BFAFB4C3-E33B-406B-9163-085FA2347F0A}" destId="{34627023-C0C7-4977-AB96-1DFFCB9AB216}" srcOrd="2" destOrd="0" presId="urn:microsoft.com/office/officeart/2005/8/layout/hierarchy3"/>
    <dgm:cxn modelId="{7EF2D000-47AC-4895-BBF9-A49A9B59B356}" type="presParOf" srcId="{BFAFB4C3-E33B-406B-9163-085FA2347F0A}" destId="{036F80A6-ED3B-425E-92B8-36D567B6BCCB}" srcOrd="3" destOrd="0" presId="urn:microsoft.com/office/officeart/2005/8/layout/hierarchy3"/>
    <dgm:cxn modelId="{662AA80B-3385-4A4F-9BDD-913BAB29C38B}" type="presParOf" srcId="{BFAFB4C3-E33B-406B-9163-085FA2347F0A}" destId="{0244E91D-F316-4EAB-9B76-F26DAF409D25}" srcOrd="4" destOrd="0" presId="urn:microsoft.com/office/officeart/2005/8/layout/hierarchy3"/>
    <dgm:cxn modelId="{3B98AF3B-9E95-43FC-9D0F-68CE8989162F}" type="presParOf" srcId="{BFAFB4C3-E33B-406B-9163-085FA2347F0A}" destId="{37428EC5-549B-47F0-B7AB-45286B6ECBDC}" srcOrd="5" destOrd="0" presId="urn:microsoft.com/office/officeart/2005/8/layout/hierarchy3"/>
    <dgm:cxn modelId="{1F174F2B-4711-4F08-8C4B-4E9F29463ADE}" type="presParOf" srcId="{BFAFB4C3-E33B-406B-9163-085FA2347F0A}" destId="{AF7F53DD-700B-4CF2-B03E-A7C047A4B79F}" srcOrd="6" destOrd="0" presId="urn:microsoft.com/office/officeart/2005/8/layout/hierarchy3"/>
    <dgm:cxn modelId="{57FA2D22-C37F-466D-A90F-1DD65787614A}" type="presParOf" srcId="{BFAFB4C3-E33B-406B-9163-085FA2347F0A}" destId="{BCD5731B-A694-438C-A9B0-CA187B5A68F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2410F-8BC8-4FE2-BE92-A150EC0F0637}">
      <dsp:nvSpPr>
        <dsp:cNvPr id="0" name=""/>
        <dsp:cNvSpPr/>
      </dsp:nvSpPr>
      <dsp:spPr>
        <a:xfrm>
          <a:off x="1477751" y="2654"/>
          <a:ext cx="1506884" cy="753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মালিকানা অনুসারে 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99819" y="24722"/>
        <a:ext cx="1462748" cy="709306"/>
      </dsp:txXfrm>
    </dsp:sp>
    <dsp:sp modelId="{F133F161-A8F1-407F-95B4-06F2D14E229C}">
      <dsp:nvSpPr>
        <dsp:cNvPr id="0" name=""/>
        <dsp:cNvSpPr/>
      </dsp:nvSpPr>
      <dsp:spPr>
        <a:xfrm>
          <a:off x="1628440" y="756096"/>
          <a:ext cx="150688" cy="56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081"/>
              </a:lnTo>
              <a:lnTo>
                <a:pt x="150688" y="565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4B85B-79C2-40D4-9FF7-7C732A5DE38C}">
      <dsp:nvSpPr>
        <dsp:cNvPr id="0" name=""/>
        <dsp:cNvSpPr/>
      </dsp:nvSpPr>
      <dsp:spPr>
        <a:xfrm>
          <a:off x="1779128" y="944457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প্রাইভেট নেটওয়ার্ক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1196" y="966525"/>
        <a:ext cx="1161371" cy="709306"/>
      </dsp:txXfrm>
    </dsp:sp>
    <dsp:sp modelId="{F9A344C6-A9CC-420C-ADF7-72A2C95E395A}">
      <dsp:nvSpPr>
        <dsp:cNvPr id="0" name=""/>
        <dsp:cNvSpPr/>
      </dsp:nvSpPr>
      <dsp:spPr>
        <a:xfrm>
          <a:off x="1628440" y="756096"/>
          <a:ext cx="150688" cy="1506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884"/>
              </a:lnTo>
              <a:lnTo>
                <a:pt x="150688" y="1506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557FA-2728-472B-921E-FACB5A7CD61F}">
      <dsp:nvSpPr>
        <dsp:cNvPr id="0" name=""/>
        <dsp:cNvSpPr/>
      </dsp:nvSpPr>
      <dsp:spPr>
        <a:xfrm>
          <a:off x="1779128" y="1886260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পাবলিক নেটওয়ার্ক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1196" y="1908328"/>
        <a:ext cx="1161371" cy="709306"/>
      </dsp:txXfrm>
    </dsp:sp>
    <dsp:sp modelId="{0372BA9D-1CED-4066-916B-82F30FB4A0EE}">
      <dsp:nvSpPr>
        <dsp:cNvPr id="0" name=""/>
        <dsp:cNvSpPr/>
      </dsp:nvSpPr>
      <dsp:spPr>
        <a:xfrm>
          <a:off x="3361357" y="2654"/>
          <a:ext cx="1506884" cy="753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 কাঠামো অনুসারে 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3425" y="24722"/>
        <a:ext cx="1462748" cy="709306"/>
      </dsp:txXfrm>
    </dsp:sp>
    <dsp:sp modelId="{28A24DB7-0939-43E5-A97B-7C2E8B0539D1}">
      <dsp:nvSpPr>
        <dsp:cNvPr id="0" name=""/>
        <dsp:cNvSpPr/>
      </dsp:nvSpPr>
      <dsp:spPr>
        <a:xfrm>
          <a:off x="3512046" y="756096"/>
          <a:ext cx="150688" cy="56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081"/>
              </a:lnTo>
              <a:lnTo>
                <a:pt x="150688" y="565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C8377-03B2-4CF3-9738-67E07DD3EEF0}">
      <dsp:nvSpPr>
        <dsp:cNvPr id="0" name=""/>
        <dsp:cNvSpPr/>
      </dsp:nvSpPr>
      <dsp:spPr>
        <a:xfrm>
          <a:off x="3662734" y="944457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সেন্ত্রালাইজড নেটওয়ার্ক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4802" y="966525"/>
        <a:ext cx="1161371" cy="709306"/>
      </dsp:txXfrm>
    </dsp:sp>
    <dsp:sp modelId="{6BE9FACB-293D-49F4-9852-FFC09D1DD71B}">
      <dsp:nvSpPr>
        <dsp:cNvPr id="0" name=""/>
        <dsp:cNvSpPr/>
      </dsp:nvSpPr>
      <dsp:spPr>
        <a:xfrm>
          <a:off x="3512046" y="756096"/>
          <a:ext cx="150688" cy="1506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884"/>
              </a:lnTo>
              <a:lnTo>
                <a:pt x="150688" y="1506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EB97-F03E-4CD6-84FE-AE8540A4BF8E}">
      <dsp:nvSpPr>
        <dsp:cNvPr id="0" name=""/>
        <dsp:cNvSpPr/>
      </dsp:nvSpPr>
      <dsp:spPr>
        <a:xfrm>
          <a:off x="3662734" y="1886260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ডিস্ট্রিবিউটেড নেটওয়ার্ক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4802" y="1908328"/>
        <a:ext cx="1161371" cy="709306"/>
      </dsp:txXfrm>
    </dsp:sp>
    <dsp:sp modelId="{E7685292-F2CB-42C2-8868-CD7CC2AB50C2}">
      <dsp:nvSpPr>
        <dsp:cNvPr id="0" name=""/>
        <dsp:cNvSpPr/>
      </dsp:nvSpPr>
      <dsp:spPr>
        <a:xfrm>
          <a:off x="3512046" y="756096"/>
          <a:ext cx="150688" cy="24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0023"/>
              </a:lnTo>
              <a:lnTo>
                <a:pt x="150688" y="2440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7BF6F-8E61-4E7A-A73C-2DB2EBB6DF3D}">
      <dsp:nvSpPr>
        <dsp:cNvPr id="0" name=""/>
        <dsp:cNvSpPr/>
      </dsp:nvSpPr>
      <dsp:spPr>
        <a:xfrm>
          <a:off x="3662734" y="2819398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হাইব্রিড নেটওয়ার্ক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4802" y="2841466"/>
        <a:ext cx="1161371" cy="709306"/>
      </dsp:txXfrm>
    </dsp:sp>
    <dsp:sp modelId="{00D96151-1599-4D73-9849-97065CAEA50F}">
      <dsp:nvSpPr>
        <dsp:cNvPr id="0" name=""/>
        <dsp:cNvSpPr/>
      </dsp:nvSpPr>
      <dsp:spPr>
        <a:xfrm>
          <a:off x="5244963" y="2654"/>
          <a:ext cx="1506884" cy="753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ভৌগলিক বিস্তৃতি অনুসারে 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67031" y="24722"/>
        <a:ext cx="1462748" cy="709306"/>
      </dsp:txXfrm>
    </dsp:sp>
    <dsp:sp modelId="{9C84F47C-7DB0-48FF-82CF-9D1504132549}">
      <dsp:nvSpPr>
        <dsp:cNvPr id="0" name=""/>
        <dsp:cNvSpPr/>
      </dsp:nvSpPr>
      <dsp:spPr>
        <a:xfrm>
          <a:off x="5395652" y="756096"/>
          <a:ext cx="166950" cy="535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026"/>
              </a:lnTo>
              <a:lnTo>
                <a:pt x="166950" y="535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B20C6-4D85-4220-B68E-9EC91F67CB2C}">
      <dsp:nvSpPr>
        <dsp:cNvPr id="0" name=""/>
        <dsp:cNvSpPr/>
      </dsp:nvSpPr>
      <dsp:spPr>
        <a:xfrm>
          <a:off x="5562602" y="914402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প্যান/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PAN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4670" y="936470"/>
        <a:ext cx="1161371" cy="709306"/>
      </dsp:txXfrm>
    </dsp:sp>
    <dsp:sp modelId="{34627023-C0C7-4977-AB96-1DFFCB9AB216}">
      <dsp:nvSpPr>
        <dsp:cNvPr id="0" name=""/>
        <dsp:cNvSpPr/>
      </dsp:nvSpPr>
      <dsp:spPr>
        <a:xfrm>
          <a:off x="5395652" y="756096"/>
          <a:ext cx="150688" cy="1506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884"/>
              </a:lnTo>
              <a:lnTo>
                <a:pt x="150688" y="1506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F80A6-ED3B-425E-92B8-36D567B6BCCB}">
      <dsp:nvSpPr>
        <dsp:cNvPr id="0" name=""/>
        <dsp:cNvSpPr/>
      </dsp:nvSpPr>
      <dsp:spPr>
        <a:xfrm>
          <a:off x="5546340" y="1886260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ল্যান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/LAN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8408" y="1908328"/>
        <a:ext cx="1161371" cy="709306"/>
      </dsp:txXfrm>
    </dsp:sp>
    <dsp:sp modelId="{0244E91D-F316-4EAB-9B76-F26DAF409D25}">
      <dsp:nvSpPr>
        <dsp:cNvPr id="0" name=""/>
        <dsp:cNvSpPr/>
      </dsp:nvSpPr>
      <dsp:spPr>
        <a:xfrm>
          <a:off x="5395652" y="756096"/>
          <a:ext cx="150688" cy="2448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8687"/>
              </a:lnTo>
              <a:lnTo>
                <a:pt x="150688" y="2448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28EC5-549B-47F0-B7AB-45286B6ECBDC}">
      <dsp:nvSpPr>
        <dsp:cNvPr id="0" name=""/>
        <dsp:cNvSpPr/>
      </dsp:nvSpPr>
      <dsp:spPr>
        <a:xfrm>
          <a:off x="5546340" y="2828063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ম্যান/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MAN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8408" y="2850131"/>
        <a:ext cx="1161371" cy="709306"/>
      </dsp:txXfrm>
    </dsp:sp>
    <dsp:sp modelId="{AF7F53DD-700B-4CF2-B03E-A7C047A4B79F}">
      <dsp:nvSpPr>
        <dsp:cNvPr id="0" name=""/>
        <dsp:cNvSpPr/>
      </dsp:nvSpPr>
      <dsp:spPr>
        <a:xfrm>
          <a:off x="5395652" y="756096"/>
          <a:ext cx="150688" cy="3390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0490"/>
              </a:lnTo>
              <a:lnTo>
                <a:pt x="150688" y="3390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5731B-A694-438C-A9B0-CA187B5A68F6}">
      <dsp:nvSpPr>
        <dsp:cNvPr id="0" name=""/>
        <dsp:cNvSpPr/>
      </dsp:nvSpPr>
      <dsp:spPr>
        <a:xfrm>
          <a:off x="5546340" y="3769866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ওয়ান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/WAN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8408" y="3791934"/>
        <a:ext cx="1161371" cy="709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34129-DA20-43CF-9B2B-29F3DC5C0AE3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A48FA-5521-4CA8-ACCB-2C4E8004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2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605F-B528-4C16-AAA7-179A99B666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605F-B528-4C16-AAA7-179A99B666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7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605F-B528-4C16-AAA7-179A99B666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605F-B528-4C16-AAA7-179A99B666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0"/>
            <a:ext cx="533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50" dirty="0"/>
          </a:p>
        </p:txBody>
      </p:sp>
      <p:pic>
        <p:nvPicPr>
          <p:cNvPr id="4" name="Picture 2" descr="C:\Users\pc\Desktop\SUMAN -133 (22.02.16)\Network Image\Net Gif\global_teamwork_holding_hands_md_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23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754559"/>
            <a:ext cx="7637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প্রকারভেদ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567419"/>
            <a:ext cx="2807179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প্রাইভেট নেটওয়ার্ক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8154" y="5562600"/>
            <a:ext cx="2842446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পাবলিক নেটওয়ার্ক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C:\Users\pc\Desktop\SUMAN -133 (22.02.16)\Network Image\Sel. Image\Public Network-Updatavil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828800"/>
            <a:ext cx="3809999" cy="352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c\Desktop\SUMAN -133 (22.02.16)\Network Image\Sel. Image\Privet-Home-Wireless-Network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11446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838200"/>
            <a:ext cx="7887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 কাঠামো অনুসারে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নেটওয়ার্কের প্রকারভেদ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8913" y="3505200"/>
            <a:ext cx="233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সেন্ত্রালাইজড নেটওয়ার্ক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3505200"/>
            <a:ext cx="2425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ডিস্ট্রিবিউটেড নেটওয়ার্ক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5362" y="5939135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হাইব্রিড নেটওয়ার্ক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C:\Users\pc\Desktop\SUMAN -133 (22.02.16)\Network Image\Sel. Image\Centralized-datab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76" y="1676400"/>
            <a:ext cx="220002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c\Desktop\SUMAN -133 (22.02.16)\Network Image\Sel. Image\Distributed_dms_arch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35" y="1756795"/>
            <a:ext cx="2904165" cy="166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c\Desktop\SUMAN -133 (22.02.16)\Network Image\Sel. Image\Hybrid_Netwo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95" y="3915757"/>
            <a:ext cx="2679205" cy="202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23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762000"/>
            <a:ext cx="8029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ভৌগলিক বিস্তৃতি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নেটওয়ার্কের প্রকারভেদ </a:t>
            </a:r>
            <a:endParaRPr lang="en-US" sz="4000" dirty="0"/>
          </a:p>
        </p:txBody>
      </p:sp>
      <p:pic>
        <p:nvPicPr>
          <p:cNvPr id="9218" name="Picture 2" descr="C:\Users\pc\Desktop\SUMAN -133 (22.02.16)\Network Image\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26" y="1447800"/>
            <a:ext cx="2609417" cy="19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5239" y="3352800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প্যান/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</a:p>
        </p:txBody>
      </p:sp>
      <p:pic>
        <p:nvPicPr>
          <p:cNvPr id="9219" name="Picture 3" descr="C:\Users\pc\Desktop\SUMAN -133 (22.02.16)\Network Image\Sel. Image\WAN-comnetwork_i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71" y="3810000"/>
            <a:ext cx="273407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0" y="3364468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/LAN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8295" y="6019800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ম্যান/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MAN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8136" y="6000690"/>
            <a:ext cx="1358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ওয়ান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/WAN</a:t>
            </a:r>
          </a:p>
        </p:txBody>
      </p:sp>
      <p:pic>
        <p:nvPicPr>
          <p:cNvPr id="9220" name="Picture 4" descr="C:\Users\pc\Desktop\SUMAN -133 (22.02.16)\Network Image\MAN-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39" y="3945493"/>
            <a:ext cx="2804361" cy="199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c\Desktop\SUMAN -133 (22.02.16)\Network Image\Sel. Image\Privet-Home-Wireless-Network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45" y="1469886"/>
            <a:ext cx="2756593" cy="18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1226" y="609600"/>
            <a:ext cx="57935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নেটওয়ার্কিং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600" dirty="0"/>
          </a:p>
        </p:txBody>
      </p:sp>
      <p:pic>
        <p:nvPicPr>
          <p:cNvPr id="3" name="Picture 2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723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pc\Desktop\SUMAN -133 (22.02.16)\Network Image\Sel. Image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71" y="1704975"/>
            <a:ext cx="2473729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c\Desktop\SUMAN -133 (22.02.16)\Network Image\Sel. Image\5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25264"/>
            <a:ext cx="1794510" cy="218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c\Desktop\SUMAN -133 (22.02.16)\Network Image\Sel. Image\ArcherC7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676400"/>
            <a:ext cx="2248631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pc\Desktop\SUMAN -133 (22.02.16)\Network Image\Sel. Image\network_interface_c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20129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pc\Desktop\SUMAN -133 (22.02.16)\Network Image\Sel. Image\switc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4267201"/>
            <a:ext cx="2438399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pc\Desktop\SUMAN -133 (22.02.16)\Network Image\Sel. Image\networking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35" y="4277976"/>
            <a:ext cx="2098165" cy="143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429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কানেক্টর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7555" y="5715000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315143" y="5638800"/>
            <a:ext cx="124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হাব/সুইচ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5715000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NIC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কার্ড 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4027" y="3429000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7013" y="3429000"/>
            <a:ext cx="1933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কানেক্টর টেস্টার</a:t>
            </a:r>
          </a:p>
        </p:txBody>
      </p:sp>
    </p:spTree>
    <p:extLst>
      <p:ext uri="{BB962C8B-B14F-4D97-AF65-F5344CB8AC3E}">
        <p14:creationId xmlns:p14="http://schemas.microsoft.com/office/powerpoint/2010/main" val="10196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09600"/>
            <a:ext cx="69621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নেটওয়ার্ক কিভাবে কাজ করে</a:t>
            </a:r>
            <a:endParaRPr lang="en-US" sz="6000" dirty="0"/>
          </a:p>
        </p:txBody>
      </p:sp>
      <p:pic>
        <p:nvPicPr>
          <p:cNvPr id="3" name="Picture 2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23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3505200"/>
            <a:ext cx="181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 ম্যানেজম্যান্ট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6600" y="3581400"/>
            <a:ext cx="16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উজার 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ম্যানেজম্যান্ট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0674" y="5646003"/>
            <a:ext cx="13596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সিকিউরিটি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ম্যানেজম্যান্ট</a:t>
            </a:r>
            <a:endParaRPr lang="en-US" sz="2400" dirty="0"/>
          </a:p>
        </p:txBody>
      </p:sp>
      <p:pic>
        <p:nvPicPr>
          <p:cNvPr id="7170" name="Picture 2" descr="C:\Users\pc\Desktop\SUMAN -133 (22.02.16)\Network Image\Sel. Image\TPS-3082 a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3064696" cy="199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c\Desktop\SUMAN -133 (22.02.16)\Network Image\Sel. Image\Secur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29062"/>
            <a:ext cx="3285721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c\Desktop\SUMAN -133 (22.02.16)\Network Image\Sel. Image\Us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58963"/>
            <a:ext cx="2313451" cy="19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bn-IN" sz="8800" u="sng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8800" u="sng" dirty="0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IN" sz="8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u="sng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458200" cy="4419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কম্পিউটার নেটওয়ার্কে ব্যবহৃত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lvl="0" indent="0">
              <a:buNone/>
            </a:pP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দুইটি ডিভাইসের সাদৃশ্য ও বৈসাদৃশ্য তুলনা কর। </a:t>
            </a:r>
          </a:p>
          <a:p>
            <a:pPr marL="0" lvl="0" indent="0">
              <a:buNone/>
            </a:pP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endParaRPr lang="en-US" sz="5400" dirty="0"/>
          </a:p>
        </p:txBody>
      </p:sp>
      <p:pic>
        <p:nvPicPr>
          <p:cNvPr id="4" name="Picture 3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04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pc\Desktop\SUMAN -133 (22.02.16)\Network Image\Sel. Image\network_interface_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51" y="2819400"/>
            <a:ext cx="2987749" cy="16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c\Desktop\SUMAN -133 (22.02.16)\Network Image\Sel. Image\ArcherC7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36282"/>
            <a:ext cx="2498938" cy="183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45443" y="4491335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1944" y="4567535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NIC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কার্ড </a:t>
            </a:r>
          </a:p>
        </p:txBody>
      </p:sp>
    </p:spTree>
    <p:extLst>
      <p:ext uri="{BB962C8B-B14F-4D97-AF65-F5344CB8AC3E}">
        <p14:creationId xmlns:p14="http://schemas.microsoft.com/office/powerpoint/2010/main" val="23009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05809"/>
            <a:ext cx="3425014" cy="1143000"/>
          </a:xfrm>
        </p:spPr>
        <p:txBody>
          <a:bodyPr>
            <a:noAutofit/>
          </a:bodyPr>
          <a:lstStyle/>
          <a:p>
            <a:r>
              <a:rPr lang="bn-BD" sz="8800" u="sng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8800" u="sng" dirty="0" smtClean="0"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22437"/>
            <a:ext cx="7315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4800" dirty="0" smtClean="0"/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 নেটওয়ার্কের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 উদ্দেশ্য কী?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কত প্রকার?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নেটওয়ার্কিং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4800" dirty="0" smtClean="0"/>
              <a:t>  </a:t>
            </a:r>
            <a:endParaRPr lang="en-US" sz="4800" dirty="0"/>
          </a:p>
        </p:txBody>
      </p:sp>
      <p:pic>
        <p:nvPicPr>
          <p:cNvPr id="4" name="Picture 3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723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9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Autofit/>
          </a:bodyPr>
          <a:lstStyle/>
          <a:p>
            <a:r>
              <a:rPr lang="bn-IN" sz="8800" u="sng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800" u="sng" dirty="0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bn-IN" sz="8800" u="sng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8800" u="sng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8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667000"/>
          </a:xfrm>
        </p:spPr>
        <p:txBody>
          <a:bodyPr>
            <a:normAutofit fontScale="32500" lnSpcReduction="20000"/>
          </a:bodyPr>
          <a:lstStyle/>
          <a:p>
            <a:pPr marL="0" lvl="0" indent="0" algn="just">
              <a:buNone/>
            </a:pPr>
            <a:r>
              <a:rPr lang="bn-BD" sz="1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বনফুল আদিবাসী গ্রীনহার্ট কলেজে কম্পিউটার ল্যাবের </a:t>
            </a:r>
            <a:r>
              <a:rPr lang="bn-BD" sz="12300" dirty="0">
                <a:latin typeface="NikoshBAN" panose="02000000000000000000" pitchFamily="2" charset="0"/>
                <a:cs typeface="NikoshBAN" panose="02000000000000000000" pitchFamily="2" charset="0"/>
              </a:rPr>
              <a:t>সবগুলো </a:t>
            </a:r>
            <a:r>
              <a:rPr lang="bn-BD" sz="1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একটি নেটওয়ার্কের আওতায় আনা হয়েছে। এটি কোন ধরনের নেটওয়ার্ক-ব্যাখ্যা কর।    </a:t>
            </a:r>
          </a:p>
          <a:p>
            <a:pPr marL="0" lvl="0" indent="0" algn="just">
              <a:buNone/>
            </a:pP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just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181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SUMAN -133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3124200" cy="28078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71800" y="1676400"/>
            <a:ext cx="498726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6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c\Desktop\SUMAN -133 (22.02.16)\Network Image\thumb_COLOURBOX93947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29200"/>
            <a:ext cx="1295400" cy="176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3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752600" y="685800"/>
            <a:ext cx="6324600" cy="2438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মিত্র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গুমাইল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সাভার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ঢাকা।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2514600" y="4191000"/>
            <a:ext cx="4495800" cy="1676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>
              <a:buFont typeface="Arial" pitchFamily="34" charset="0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074" name="Picture 2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33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Down Ribbon 4"/>
          <p:cNvSpPr/>
          <p:nvPr/>
        </p:nvSpPr>
        <p:spPr>
          <a:xfrm>
            <a:off x="533400" y="3581400"/>
            <a:ext cx="8153400" cy="533400"/>
          </a:xfrm>
          <a:prstGeom prst="ellipse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c\Desktop\SUMAN -133 (22.02.16)\Network Image\networ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143000"/>
            <a:ext cx="634703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1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6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SUMAN -133 (22.02.16)\Network Image\Net Gif\Contests-Can-Network-With-Other-Social-Media-Sit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630352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1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144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C:\Users\pc\Desktop\SUMAN -133 (22.02.16)\Network Image\thumb_COLOURBOX9394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05000"/>
            <a:ext cx="30861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6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85800"/>
            <a:ext cx="26670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3886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পাঠ শেষে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কী তা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পারবে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নেটওয়ার্কের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উদ্দেশ্যসমূহ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নেটওয়ার্কের প্রকারভেদ উল্লেখ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নেটওয়ার্কিং ডিভাইস ব্যাখ্যা করতে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নেটওয়ার্কের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কাজ সম্পর্কে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বিশ্লেষণ করতে 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  <a:p>
            <a:pPr marL="0" indent="0">
              <a:buNone/>
            </a:pPr>
            <a:r>
              <a:rPr lang="en-US" b="1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79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295400"/>
            <a:ext cx="3147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3074" name="Picture 2" descr="C:\Users\pc\Desktop\SUMAN -133 (22.02.16)\Network Image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49" y="762000"/>
            <a:ext cx="4210051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1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567274"/>
              </p:ext>
            </p:extLst>
          </p:nvPr>
        </p:nvGraphicFramePr>
        <p:xfrm>
          <a:off x="2362200" y="2895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2895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04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1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1197114"/>
            <a:ext cx="3666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নেটওয়ার্কের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উদ্দেশ্যঃ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436674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হার্ডওয়ার রিসোর্স শেয়ার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সফট্ওয়ার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রিসোর্স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ইনফরমেশন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রিসোর্স শেয়ার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pc\Desktop\SUMAN -133 (22.02.16)\Network Image\20090930-6cqrkt2jhksj7992f6hdmwkt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038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কম্পিউটার নেটওয়ার্কের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প্রকারভেদ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2375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pc\Desktop\SUMAN -133 (22.02.16)\Network Image\Net Gif\global_network_md_wm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234</Words>
  <Application>Microsoft Office PowerPoint</Application>
  <PresentationFormat>On-screen Show (4:3)</PresentationFormat>
  <Paragraphs>82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কম্পিউটার নেটওয়ার্কের প্রকারভেদ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GOMAIL HIGH SCHOOL</dc:creator>
  <cp:lastModifiedBy>ismail - [2010]</cp:lastModifiedBy>
  <cp:revision>2</cp:revision>
  <dcterms:created xsi:type="dcterms:W3CDTF">2006-08-16T00:00:00Z</dcterms:created>
  <dcterms:modified xsi:type="dcterms:W3CDTF">2020-02-05T02:06:21Z</dcterms:modified>
</cp:coreProperties>
</file>