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99" r:id="rId2"/>
    <p:sldId id="305" r:id="rId3"/>
    <p:sldId id="314" r:id="rId4"/>
    <p:sldId id="313" r:id="rId5"/>
    <p:sldId id="309" r:id="rId6"/>
    <p:sldId id="310" r:id="rId7"/>
    <p:sldId id="289" r:id="rId8"/>
    <p:sldId id="303" r:id="rId9"/>
    <p:sldId id="290" r:id="rId10"/>
    <p:sldId id="297" r:id="rId11"/>
    <p:sldId id="291" r:id="rId12"/>
    <p:sldId id="301" r:id="rId13"/>
    <p:sldId id="292" r:id="rId14"/>
    <p:sldId id="269" r:id="rId15"/>
    <p:sldId id="271" r:id="rId16"/>
    <p:sldId id="311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D5B9D-F456-4C13-A1F5-A2F4247FDD90}" type="doc">
      <dgm:prSet loTypeId="urn:microsoft.com/office/officeart/2005/8/layout/vList2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F61E0D2-8788-43E9-8719-47197FC66D3B}">
      <dgm:prSet custT="1"/>
      <dgm:spPr/>
      <dgm:t>
        <a:bodyPr/>
        <a:lstStyle/>
        <a:p>
          <a:pPr algn="ctr" rtl="0"/>
          <a:r>
            <a:rPr lang="bn-BD" sz="4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BFBFA0-19FC-4B6F-965C-F9C7718DF45D}" type="parTrans" cxnId="{B37F6B64-6D27-4C31-9194-20B33376048B}">
      <dgm:prSet/>
      <dgm:spPr/>
      <dgm:t>
        <a:bodyPr/>
        <a:lstStyle/>
        <a:p>
          <a:endParaRPr lang="en-US"/>
        </a:p>
      </dgm:t>
    </dgm:pt>
    <dgm:pt modelId="{D924CADC-44D2-4ED1-A17B-774EE5686EA7}" type="sibTrans" cxnId="{B37F6B64-6D27-4C31-9194-20B33376048B}">
      <dgm:prSet/>
      <dgm:spPr/>
      <dgm:t>
        <a:bodyPr/>
        <a:lstStyle/>
        <a:p>
          <a:endParaRPr lang="en-US"/>
        </a:p>
      </dgm:t>
    </dgm:pt>
    <dgm:pt modelId="{96C08AB8-746D-45FE-86F3-52E2075B7314}" type="pres">
      <dgm:prSet presAssocID="{919D5B9D-F456-4C13-A1F5-A2F4247FDD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996AE4-A878-4329-9E27-378A72F21EDE}" type="pres">
      <dgm:prSet presAssocID="{7F61E0D2-8788-43E9-8719-47197FC66D3B}" presName="parentText" presStyleLbl="node1" presStyleIdx="0" presStyleCnt="1" custLinFactNeighborX="17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AA29EC-82B1-4F6A-8225-1D2370CAAA63}" type="presOf" srcId="{919D5B9D-F456-4C13-A1F5-A2F4247FDD90}" destId="{96C08AB8-746D-45FE-86F3-52E2075B7314}" srcOrd="0" destOrd="0" presId="urn:microsoft.com/office/officeart/2005/8/layout/vList2"/>
    <dgm:cxn modelId="{B37F6B64-6D27-4C31-9194-20B33376048B}" srcId="{919D5B9D-F456-4C13-A1F5-A2F4247FDD90}" destId="{7F61E0D2-8788-43E9-8719-47197FC66D3B}" srcOrd="0" destOrd="0" parTransId="{79BFBFA0-19FC-4B6F-965C-F9C7718DF45D}" sibTransId="{D924CADC-44D2-4ED1-A17B-774EE5686EA7}"/>
    <dgm:cxn modelId="{BE89D6DF-C2CA-4A75-9959-D740BBD9ED31}" type="presOf" srcId="{7F61E0D2-8788-43E9-8719-47197FC66D3B}" destId="{5A996AE4-A878-4329-9E27-378A72F21EDE}" srcOrd="0" destOrd="0" presId="urn:microsoft.com/office/officeart/2005/8/layout/vList2"/>
    <dgm:cxn modelId="{290310C7-3889-4396-8546-E2A7375DF62A}" type="presParOf" srcId="{96C08AB8-746D-45FE-86F3-52E2075B7314}" destId="{5A996AE4-A878-4329-9E27-378A72F21E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0106BA-DBBD-4B33-AAF8-1939D776352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A5B4B2-128E-49D4-8254-4AF44FE6ABA7}">
      <dgm:prSet custT="1"/>
      <dgm:spPr>
        <a:noFill/>
        <a:ln>
          <a:noFill/>
        </a:ln>
      </dgm:spPr>
      <dgm:t>
        <a:bodyPr/>
        <a:lstStyle/>
        <a:p>
          <a:pPr algn="ctr" rtl="0"/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সংকোচন ও প্রসারণ অবস্থায় বাইসেপস এবং ট্রাইসেপস পেশি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F3F6FB-7CB6-429C-816F-A1F047407B14}" type="parTrans" cxnId="{6B475323-DCB9-46C8-868F-3E7BC0B59C42}">
      <dgm:prSet/>
      <dgm:spPr/>
      <dgm:t>
        <a:bodyPr/>
        <a:lstStyle/>
        <a:p>
          <a:endParaRPr lang="en-US"/>
        </a:p>
      </dgm:t>
    </dgm:pt>
    <dgm:pt modelId="{D4352224-2F8C-4501-B8CB-DB4721C304CF}" type="sibTrans" cxnId="{6B475323-DCB9-46C8-868F-3E7BC0B59C42}">
      <dgm:prSet/>
      <dgm:spPr/>
      <dgm:t>
        <a:bodyPr/>
        <a:lstStyle/>
        <a:p>
          <a:endParaRPr lang="en-US"/>
        </a:p>
      </dgm:t>
    </dgm:pt>
    <dgm:pt modelId="{3FED9A79-8EE2-44E5-B9D9-C8CE23988A29}" type="pres">
      <dgm:prSet presAssocID="{450106BA-DBBD-4B33-AAF8-1939D77635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FEAC2D-540E-457A-BE02-8B8027D62E93}" type="pres">
      <dgm:prSet presAssocID="{CEA5B4B2-128E-49D4-8254-4AF44FE6ABA7}" presName="parentText" presStyleLbl="node1" presStyleIdx="0" presStyleCnt="1" custScaleY="1031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75323-DCB9-46C8-868F-3E7BC0B59C42}" srcId="{450106BA-DBBD-4B33-AAF8-1939D776352E}" destId="{CEA5B4B2-128E-49D4-8254-4AF44FE6ABA7}" srcOrd="0" destOrd="0" parTransId="{26F3F6FB-7CB6-429C-816F-A1F047407B14}" sibTransId="{D4352224-2F8C-4501-B8CB-DB4721C304CF}"/>
    <dgm:cxn modelId="{1BF0C2EE-5179-41AA-8266-0276A4C5F062}" type="presOf" srcId="{450106BA-DBBD-4B33-AAF8-1939D776352E}" destId="{3FED9A79-8EE2-44E5-B9D9-C8CE23988A29}" srcOrd="0" destOrd="0" presId="urn:microsoft.com/office/officeart/2005/8/layout/vList2"/>
    <dgm:cxn modelId="{8FBDBB47-3B83-4BC5-BA29-3D06769396B0}" type="presOf" srcId="{CEA5B4B2-128E-49D4-8254-4AF44FE6ABA7}" destId="{22FEAC2D-540E-457A-BE02-8B8027D62E93}" srcOrd="0" destOrd="0" presId="urn:microsoft.com/office/officeart/2005/8/layout/vList2"/>
    <dgm:cxn modelId="{2820CAB1-97FD-40F4-AB5C-96BC0B5B2B60}" type="presParOf" srcId="{3FED9A79-8EE2-44E5-B9D9-C8CE23988A29}" destId="{22FEAC2D-540E-457A-BE02-8B8027D62E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D325A-507C-4483-BA8B-4F00BB9F5C44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5C941C6-DE66-456E-B3BE-769CFD30681D}">
      <dgm:prSet custT="1"/>
      <dgm:spPr>
        <a:ln>
          <a:noFill/>
        </a:ln>
      </dgm:spPr>
      <dgm:t>
        <a:bodyPr/>
        <a:lstStyle/>
        <a:p>
          <a:pPr algn="ctr" rtl="0"/>
          <a:r>
            <a: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</a:t>
          </a:r>
          <a:r>
            <a:rPr lang="bn-IN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</a:t>
          </a:r>
          <a:r>
            <a: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 </a:t>
          </a:r>
          <a:r>
            <a:rPr lang="bn-IN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ও</a:t>
          </a:r>
          <a:r>
            <a: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C</a:t>
          </a:r>
          <a:r>
            <a:rPr lang="bn-IN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চিহ্নিত অংশটির নাম লেখ এবং ব্যাখ্যা কর।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2B6A29-159B-401E-BC17-81272567108D}" type="sibTrans" cxnId="{4B61681E-AD5F-4EB7-A2A6-09CF5868B60F}">
      <dgm:prSet/>
      <dgm:spPr/>
      <dgm:t>
        <a:bodyPr/>
        <a:lstStyle/>
        <a:p>
          <a:endParaRPr lang="en-US" sz="2800"/>
        </a:p>
      </dgm:t>
    </dgm:pt>
    <dgm:pt modelId="{8FB9928D-2941-4196-8310-55628EB4429E}" type="parTrans" cxnId="{4B61681E-AD5F-4EB7-A2A6-09CF5868B60F}">
      <dgm:prSet/>
      <dgm:spPr/>
      <dgm:t>
        <a:bodyPr/>
        <a:lstStyle/>
        <a:p>
          <a:endParaRPr lang="en-US" sz="2800"/>
        </a:p>
      </dgm:t>
    </dgm:pt>
    <dgm:pt modelId="{1DC82B28-DE91-45F5-827E-93A26F06EBB2}" type="pres">
      <dgm:prSet presAssocID="{556D325A-507C-4483-BA8B-4F00BB9F5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5E3EE3-07D2-4B37-BAAB-EDB50D07CC59}" type="pres">
      <dgm:prSet presAssocID="{85C941C6-DE66-456E-B3BE-769CFD30681D}" presName="parentText" presStyleLbl="node1" presStyleIdx="0" presStyleCnt="1" custLinFactNeighborY="130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AFBA10-2532-498B-A137-D835F2604D1F}" type="presOf" srcId="{556D325A-507C-4483-BA8B-4F00BB9F5C44}" destId="{1DC82B28-DE91-45F5-827E-93A26F06EBB2}" srcOrd="0" destOrd="0" presId="urn:microsoft.com/office/officeart/2005/8/layout/vList2"/>
    <dgm:cxn modelId="{4B61681E-AD5F-4EB7-A2A6-09CF5868B60F}" srcId="{556D325A-507C-4483-BA8B-4F00BB9F5C44}" destId="{85C941C6-DE66-456E-B3BE-769CFD30681D}" srcOrd="0" destOrd="0" parTransId="{8FB9928D-2941-4196-8310-55628EB4429E}" sibTransId="{A42B6A29-159B-401E-BC17-81272567108D}"/>
    <dgm:cxn modelId="{535C0E9D-CDC3-4D7F-B384-6A2692348291}" type="presOf" srcId="{85C941C6-DE66-456E-B3BE-769CFD30681D}" destId="{7E5E3EE3-07D2-4B37-BAAB-EDB50D07CC59}" srcOrd="0" destOrd="0" presId="urn:microsoft.com/office/officeart/2005/8/layout/vList2"/>
    <dgm:cxn modelId="{3B8664A8-6018-4AB3-AEE9-8781E49591F6}" type="presParOf" srcId="{1DC82B28-DE91-45F5-827E-93A26F06EBB2}" destId="{7E5E3EE3-07D2-4B37-BAAB-EDB50D07CC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8317F5-653A-4D5F-AE35-2D523A9108E8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85FD2-62BF-417A-9D6F-AAC6326C4554}">
      <dgm:prSet/>
      <dgm:spPr/>
      <dgm:t>
        <a:bodyPr/>
        <a:lstStyle/>
        <a:p>
          <a:pPr algn="ctr" rtl="0"/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mtClean="0"/>
            <a:t> </a:t>
          </a:r>
          <a:endParaRPr lang="en-US" dirty="0"/>
        </a:p>
      </dgm:t>
    </dgm:pt>
    <dgm:pt modelId="{CB8B7068-47D3-484F-BB5F-3F80EC650A8A}" type="parTrans" cxnId="{D5B6D648-69DB-449E-A502-80FC728077A7}">
      <dgm:prSet/>
      <dgm:spPr/>
      <dgm:t>
        <a:bodyPr/>
        <a:lstStyle/>
        <a:p>
          <a:endParaRPr lang="en-US"/>
        </a:p>
      </dgm:t>
    </dgm:pt>
    <dgm:pt modelId="{B7A30B46-2A48-4E3C-B1D7-C0564E789917}" type="sibTrans" cxnId="{D5B6D648-69DB-449E-A502-80FC728077A7}">
      <dgm:prSet/>
      <dgm:spPr/>
      <dgm:t>
        <a:bodyPr/>
        <a:lstStyle/>
        <a:p>
          <a:endParaRPr lang="en-US"/>
        </a:p>
      </dgm:t>
    </dgm:pt>
    <dgm:pt modelId="{7C7FDC56-83E3-4337-97D1-C59405BD1670}" type="pres">
      <dgm:prSet presAssocID="{F28317F5-653A-4D5F-AE35-2D523A9108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7A26C2-7045-42C7-A778-3A8C3C5A3CD7}" type="pres">
      <dgm:prSet presAssocID="{3B485FD2-62BF-417A-9D6F-AAC6326C4554}" presName="circle1" presStyleLbl="node1" presStyleIdx="0" presStyleCnt="1"/>
      <dgm:spPr/>
      <dgm:t>
        <a:bodyPr/>
        <a:lstStyle/>
        <a:p>
          <a:endParaRPr lang="en-US"/>
        </a:p>
      </dgm:t>
    </dgm:pt>
    <dgm:pt modelId="{58D54317-8E2B-4D5B-BDED-B44FD6FD215E}" type="pres">
      <dgm:prSet presAssocID="{3B485FD2-62BF-417A-9D6F-AAC6326C4554}" presName="space" presStyleCnt="0"/>
      <dgm:spPr/>
      <dgm:t>
        <a:bodyPr/>
        <a:lstStyle/>
        <a:p>
          <a:endParaRPr lang="en-US"/>
        </a:p>
      </dgm:t>
    </dgm:pt>
    <dgm:pt modelId="{DAC8ED04-A0E4-4668-A2B4-D1B764B527A0}" type="pres">
      <dgm:prSet presAssocID="{3B485FD2-62BF-417A-9D6F-AAC6326C4554}" presName="rect1" presStyleLbl="alignAcc1" presStyleIdx="0" presStyleCnt="1" custLinFactNeighborX="2439"/>
      <dgm:spPr/>
      <dgm:t>
        <a:bodyPr/>
        <a:lstStyle/>
        <a:p>
          <a:endParaRPr lang="en-US"/>
        </a:p>
      </dgm:t>
    </dgm:pt>
    <dgm:pt modelId="{D2C20BA4-30E8-4439-B99F-B6F47559F5EE}" type="pres">
      <dgm:prSet presAssocID="{3B485FD2-62BF-417A-9D6F-AAC6326C455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B6D648-69DB-449E-A502-80FC728077A7}" srcId="{F28317F5-653A-4D5F-AE35-2D523A9108E8}" destId="{3B485FD2-62BF-417A-9D6F-AAC6326C4554}" srcOrd="0" destOrd="0" parTransId="{CB8B7068-47D3-484F-BB5F-3F80EC650A8A}" sibTransId="{B7A30B46-2A48-4E3C-B1D7-C0564E789917}"/>
    <dgm:cxn modelId="{60344B4C-925B-4B19-BFEB-604567A4C0AA}" type="presOf" srcId="{3B485FD2-62BF-417A-9D6F-AAC6326C4554}" destId="{DAC8ED04-A0E4-4668-A2B4-D1B764B527A0}" srcOrd="0" destOrd="0" presId="urn:microsoft.com/office/officeart/2005/8/layout/target3"/>
    <dgm:cxn modelId="{CC7CF9ED-CC18-4A42-9CD5-30051BBD914D}" type="presOf" srcId="{F28317F5-653A-4D5F-AE35-2D523A9108E8}" destId="{7C7FDC56-83E3-4337-97D1-C59405BD1670}" srcOrd="0" destOrd="0" presId="urn:microsoft.com/office/officeart/2005/8/layout/target3"/>
    <dgm:cxn modelId="{7EE8B372-D2AF-4203-A7E4-C9254AA10252}" type="presOf" srcId="{3B485FD2-62BF-417A-9D6F-AAC6326C4554}" destId="{D2C20BA4-30E8-4439-B99F-B6F47559F5EE}" srcOrd="1" destOrd="0" presId="urn:microsoft.com/office/officeart/2005/8/layout/target3"/>
    <dgm:cxn modelId="{8F423682-18D0-458B-BCD8-D0E58AE32016}" type="presParOf" srcId="{7C7FDC56-83E3-4337-97D1-C59405BD1670}" destId="{7D7A26C2-7045-42C7-A778-3A8C3C5A3CD7}" srcOrd="0" destOrd="0" presId="urn:microsoft.com/office/officeart/2005/8/layout/target3"/>
    <dgm:cxn modelId="{068644A7-345F-4674-AB43-FDFCF83B432D}" type="presParOf" srcId="{7C7FDC56-83E3-4337-97D1-C59405BD1670}" destId="{58D54317-8E2B-4D5B-BDED-B44FD6FD215E}" srcOrd="1" destOrd="0" presId="urn:microsoft.com/office/officeart/2005/8/layout/target3"/>
    <dgm:cxn modelId="{B662549C-F11A-4FCC-9213-55D75C49F240}" type="presParOf" srcId="{7C7FDC56-83E3-4337-97D1-C59405BD1670}" destId="{DAC8ED04-A0E4-4668-A2B4-D1B764B527A0}" srcOrd="2" destOrd="0" presId="urn:microsoft.com/office/officeart/2005/8/layout/target3"/>
    <dgm:cxn modelId="{38B0D3DA-1910-44D2-9B89-20E1CA3F2E74}" type="presParOf" srcId="{7C7FDC56-83E3-4337-97D1-C59405BD1670}" destId="{D2C20BA4-30E8-4439-B99F-B6F47559F5E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94464D-C347-48DD-8273-85940B21F88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995124-A868-4D8E-A89D-AE389E30C1C1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just" rtl="0"/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অন্থিসন্ধি কী?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E82947-E6BE-43BA-9E05-FFE26A861582}" type="parTrans" cxnId="{38E65688-43E1-4C82-A6A9-104DB5627D1E}">
      <dgm:prSet/>
      <dgm:spPr/>
      <dgm:t>
        <a:bodyPr/>
        <a:lstStyle/>
        <a:p>
          <a:pPr algn="just"/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477B4E-6783-4D14-AC81-E8B1C5710138}" type="sibTrans" cxnId="{38E65688-43E1-4C82-A6A9-104DB5627D1E}">
      <dgm:prSet/>
      <dgm:spPr/>
      <dgm:t>
        <a:bodyPr/>
        <a:lstStyle/>
        <a:p>
          <a:pPr algn="just"/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2FEBFA-2806-4465-88E1-0007205BF531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just" rtl="0"/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লিগামেন্টের কাজ কী?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1E16A4-F0C2-4AC4-9C4B-351116F3DCC7}" type="parTrans" cxnId="{9453C73B-93EA-4722-875B-534CA6EC3138}">
      <dgm:prSet/>
      <dgm:spPr/>
      <dgm:t>
        <a:bodyPr/>
        <a:lstStyle/>
        <a:p>
          <a:pPr algn="just"/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BC087-C6A8-4B74-A1F2-19A328123FB0}" type="sibTrans" cxnId="{9453C73B-93EA-4722-875B-534CA6EC3138}">
      <dgm:prSet/>
      <dgm:spPr/>
      <dgm:t>
        <a:bodyPr/>
        <a:lstStyle/>
        <a:p>
          <a:pPr algn="just"/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DB71E3-C1B4-4D16-A150-A3B9D5701F77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just" rtl="0"/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অন্থি কোষের নাম কী?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1BAF49-7E8A-4EC0-9E0E-81C394D72778}" type="parTrans" cxnId="{872BF0C6-CF65-4123-9CA0-3B43F3AACB0F}">
      <dgm:prSet/>
      <dgm:spPr/>
      <dgm:t>
        <a:bodyPr/>
        <a:lstStyle/>
        <a:p>
          <a:pPr algn="just"/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5E97EB-26AB-4976-9A92-43ADED0431D4}" type="sibTrans" cxnId="{872BF0C6-CF65-4123-9CA0-3B43F3AACB0F}">
      <dgm:prSet/>
      <dgm:spPr/>
      <dgm:t>
        <a:bodyPr/>
        <a:lstStyle/>
        <a:p>
          <a:pPr algn="just"/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EE55C8-19F6-4C15-8A1A-CDE314B08333}" type="pres">
      <dgm:prSet presAssocID="{B594464D-C347-48DD-8273-85940B21F8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3515C00-FB62-40B9-8D22-88BD09791978}" type="pres">
      <dgm:prSet presAssocID="{B594464D-C347-48DD-8273-85940B21F88D}" presName="Name1" presStyleCnt="0"/>
      <dgm:spPr/>
    </dgm:pt>
    <dgm:pt modelId="{6E36C26A-82C2-455D-985D-4F07E5B37A7C}" type="pres">
      <dgm:prSet presAssocID="{B594464D-C347-48DD-8273-85940B21F88D}" presName="cycle" presStyleCnt="0"/>
      <dgm:spPr/>
    </dgm:pt>
    <dgm:pt modelId="{23CE8F2B-5D65-49A8-8848-D94D5551B488}" type="pres">
      <dgm:prSet presAssocID="{B594464D-C347-48DD-8273-85940B21F88D}" presName="srcNode" presStyleLbl="node1" presStyleIdx="0" presStyleCnt="3"/>
      <dgm:spPr/>
    </dgm:pt>
    <dgm:pt modelId="{C3D88972-2A34-4644-A4B5-4955B115FC77}" type="pres">
      <dgm:prSet presAssocID="{B594464D-C347-48DD-8273-85940B21F88D}" presName="conn" presStyleLbl="parChTrans1D2" presStyleIdx="0" presStyleCnt="1"/>
      <dgm:spPr/>
      <dgm:t>
        <a:bodyPr/>
        <a:lstStyle/>
        <a:p>
          <a:endParaRPr lang="en-US"/>
        </a:p>
      </dgm:t>
    </dgm:pt>
    <dgm:pt modelId="{E930A516-6568-4D11-BB43-AD7FA589BAF4}" type="pres">
      <dgm:prSet presAssocID="{B594464D-C347-48DD-8273-85940B21F88D}" presName="extraNode" presStyleLbl="node1" presStyleIdx="0" presStyleCnt="3"/>
      <dgm:spPr/>
    </dgm:pt>
    <dgm:pt modelId="{CEAEA18E-309A-4AA9-AC74-9DDF29E5B08E}" type="pres">
      <dgm:prSet presAssocID="{B594464D-C347-48DD-8273-85940B21F88D}" presName="dstNode" presStyleLbl="node1" presStyleIdx="0" presStyleCnt="3"/>
      <dgm:spPr/>
    </dgm:pt>
    <dgm:pt modelId="{06055EF0-E325-4F1C-B17E-E46241FD77DB}" type="pres">
      <dgm:prSet presAssocID="{15995124-A868-4D8E-A89D-AE389E30C1C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F4349-D728-4609-B787-F0D6AA052613}" type="pres">
      <dgm:prSet presAssocID="{15995124-A868-4D8E-A89D-AE389E30C1C1}" presName="accent_1" presStyleCnt="0"/>
      <dgm:spPr/>
    </dgm:pt>
    <dgm:pt modelId="{552D16F2-49E1-4883-BC16-0022FFB4C57C}" type="pres">
      <dgm:prSet presAssocID="{15995124-A868-4D8E-A89D-AE389E30C1C1}" presName="accentRepeatNode" presStyleLbl="solidFgAcc1" presStyleIdx="0" presStyleCnt="3"/>
      <dgm:spPr/>
    </dgm:pt>
    <dgm:pt modelId="{DAF9FA0D-BB97-42E7-9776-6693169D3DFC}" type="pres">
      <dgm:prSet presAssocID="{1B2FEBFA-2806-4465-88E1-0007205BF53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F2D4-1A18-452E-8979-EBD32D4512CB}" type="pres">
      <dgm:prSet presAssocID="{1B2FEBFA-2806-4465-88E1-0007205BF531}" presName="accent_2" presStyleCnt="0"/>
      <dgm:spPr/>
    </dgm:pt>
    <dgm:pt modelId="{DECB8B24-2F80-49F1-AE2F-A0A46F3F4FAD}" type="pres">
      <dgm:prSet presAssocID="{1B2FEBFA-2806-4465-88E1-0007205BF531}" presName="accentRepeatNode" presStyleLbl="solidFgAcc1" presStyleIdx="1" presStyleCnt="3"/>
      <dgm:spPr/>
    </dgm:pt>
    <dgm:pt modelId="{6BE17BE1-BB23-43F9-BCA6-8410A39ACA72}" type="pres">
      <dgm:prSet presAssocID="{56DB71E3-C1B4-4D16-A150-A3B9D5701F7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40E50-082D-4F71-8B16-9CCADCA1B1D5}" type="pres">
      <dgm:prSet presAssocID="{56DB71E3-C1B4-4D16-A150-A3B9D5701F77}" presName="accent_3" presStyleCnt="0"/>
      <dgm:spPr/>
    </dgm:pt>
    <dgm:pt modelId="{7A4812B3-AC65-4D33-AA63-58317680CABF}" type="pres">
      <dgm:prSet presAssocID="{56DB71E3-C1B4-4D16-A150-A3B9D5701F77}" presName="accentRepeatNode" presStyleLbl="solidFgAcc1" presStyleIdx="2" presStyleCnt="3"/>
      <dgm:spPr/>
    </dgm:pt>
  </dgm:ptLst>
  <dgm:cxnLst>
    <dgm:cxn modelId="{7A2F37D2-5960-4EBA-9CEF-5E516FC7FE6F}" type="presOf" srcId="{8F477B4E-6783-4D14-AC81-E8B1C5710138}" destId="{C3D88972-2A34-4644-A4B5-4955B115FC77}" srcOrd="0" destOrd="0" presId="urn:microsoft.com/office/officeart/2008/layout/VerticalCurvedList"/>
    <dgm:cxn modelId="{6B7C78DA-2EDA-4D12-B1AE-99ACD7CDA405}" type="presOf" srcId="{15995124-A868-4D8E-A89D-AE389E30C1C1}" destId="{06055EF0-E325-4F1C-B17E-E46241FD77DB}" srcOrd="0" destOrd="0" presId="urn:microsoft.com/office/officeart/2008/layout/VerticalCurvedList"/>
    <dgm:cxn modelId="{38E65688-43E1-4C82-A6A9-104DB5627D1E}" srcId="{B594464D-C347-48DD-8273-85940B21F88D}" destId="{15995124-A868-4D8E-A89D-AE389E30C1C1}" srcOrd="0" destOrd="0" parTransId="{1EE82947-E6BE-43BA-9E05-FFE26A861582}" sibTransId="{8F477B4E-6783-4D14-AC81-E8B1C5710138}"/>
    <dgm:cxn modelId="{9453C73B-93EA-4722-875B-534CA6EC3138}" srcId="{B594464D-C347-48DD-8273-85940B21F88D}" destId="{1B2FEBFA-2806-4465-88E1-0007205BF531}" srcOrd="1" destOrd="0" parTransId="{9F1E16A4-F0C2-4AC4-9C4B-351116F3DCC7}" sibTransId="{C47BC087-C6A8-4B74-A1F2-19A328123FB0}"/>
    <dgm:cxn modelId="{872BF0C6-CF65-4123-9CA0-3B43F3AACB0F}" srcId="{B594464D-C347-48DD-8273-85940B21F88D}" destId="{56DB71E3-C1B4-4D16-A150-A3B9D5701F77}" srcOrd="2" destOrd="0" parTransId="{A31BAF49-7E8A-4EC0-9E0E-81C394D72778}" sibTransId="{AE5E97EB-26AB-4976-9A92-43ADED0431D4}"/>
    <dgm:cxn modelId="{B981C7B1-EFA7-4E09-BABC-C9E29EC412C5}" type="presOf" srcId="{1B2FEBFA-2806-4465-88E1-0007205BF531}" destId="{DAF9FA0D-BB97-42E7-9776-6693169D3DFC}" srcOrd="0" destOrd="0" presId="urn:microsoft.com/office/officeart/2008/layout/VerticalCurvedList"/>
    <dgm:cxn modelId="{C42FAD7D-9D4C-47C7-B03C-1FE5FA77E5AF}" type="presOf" srcId="{56DB71E3-C1B4-4D16-A150-A3B9D5701F77}" destId="{6BE17BE1-BB23-43F9-BCA6-8410A39ACA72}" srcOrd="0" destOrd="0" presId="urn:microsoft.com/office/officeart/2008/layout/VerticalCurvedList"/>
    <dgm:cxn modelId="{C3DAEC7B-CFAA-4E01-BD40-2D86C83CA025}" type="presOf" srcId="{B594464D-C347-48DD-8273-85940B21F88D}" destId="{30EE55C8-19F6-4C15-8A1A-CDE314B08333}" srcOrd="0" destOrd="0" presId="urn:microsoft.com/office/officeart/2008/layout/VerticalCurvedList"/>
    <dgm:cxn modelId="{816E3853-73F2-4239-A33A-E72B871AA84B}" type="presParOf" srcId="{30EE55C8-19F6-4C15-8A1A-CDE314B08333}" destId="{13515C00-FB62-40B9-8D22-88BD09791978}" srcOrd="0" destOrd="0" presId="urn:microsoft.com/office/officeart/2008/layout/VerticalCurvedList"/>
    <dgm:cxn modelId="{9E00624A-4628-4884-A55B-A5C3143A9E73}" type="presParOf" srcId="{13515C00-FB62-40B9-8D22-88BD09791978}" destId="{6E36C26A-82C2-455D-985D-4F07E5B37A7C}" srcOrd="0" destOrd="0" presId="urn:microsoft.com/office/officeart/2008/layout/VerticalCurvedList"/>
    <dgm:cxn modelId="{42ABE15E-8101-4AE5-88E6-551E36C1D0AB}" type="presParOf" srcId="{6E36C26A-82C2-455D-985D-4F07E5B37A7C}" destId="{23CE8F2B-5D65-49A8-8848-D94D5551B488}" srcOrd="0" destOrd="0" presId="urn:microsoft.com/office/officeart/2008/layout/VerticalCurvedList"/>
    <dgm:cxn modelId="{81165626-E9E8-4B02-98CE-BE84C627FEE2}" type="presParOf" srcId="{6E36C26A-82C2-455D-985D-4F07E5B37A7C}" destId="{C3D88972-2A34-4644-A4B5-4955B115FC77}" srcOrd="1" destOrd="0" presId="urn:microsoft.com/office/officeart/2008/layout/VerticalCurvedList"/>
    <dgm:cxn modelId="{98C1C323-D1E2-414F-9DD2-EAB94B386813}" type="presParOf" srcId="{6E36C26A-82C2-455D-985D-4F07E5B37A7C}" destId="{E930A516-6568-4D11-BB43-AD7FA589BAF4}" srcOrd="2" destOrd="0" presId="urn:microsoft.com/office/officeart/2008/layout/VerticalCurvedList"/>
    <dgm:cxn modelId="{F096689C-F014-421B-BF4A-2D241E0EE751}" type="presParOf" srcId="{6E36C26A-82C2-455D-985D-4F07E5B37A7C}" destId="{CEAEA18E-309A-4AA9-AC74-9DDF29E5B08E}" srcOrd="3" destOrd="0" presId="urn:microsoft.com/office/officeart/2008/layout/VerticalCurvedList"/>
    <dgm:cxn modelId="{D0331950-23C1-4616-A548-9A692ED4CCE0}" type="presParOf" srcId="{13515C00-FB62-40B9-8D22-88BD09791978}" destId="{06055EF0-E325-4F1C-B17E-E46241FD77DB}" srcOrd="1" destOrd="0" presId="urn:microsoft.com/office/officeart/2008/layout/VerticalCurvedList"/>
    <dgm:cxn modelId="{E74982F2-92B1-4F2A-9E3B-9BB42B203102}" type="presParOf" srcId="{13515C00-FB62-40B9-8D22-88BD09791978}" destId="{BAFF4349-D728-4609-B787-F0D6AA052613}" srcOrd="2" destOrd="0" presId="urn:microsoft.com/office/officeart/2008/layout/VerticalCurvedList"/>
    <dgm:cxn modelId="{0F1F21CB-1439-4343-A4DD-2EA7932FCF5D}" type="presParOf" srcId="{BAFF4349-D728-4609-B787-F0D6AA052613}" destId="{552D16F2-49E1-4883-BC16-0022FFB4C57C}" srcOrd="0" destOrd="0" presId="urn:microsoft.com/office/officeart/2008/layout/VerticalCurvedList"/>
    <dgm:cxn modelId="{9934750A-8026-41B3-8830-8232AE38404C}" type="presParOf" srcId="{13515C00-FB62-40B9-8D22-88BD09791978}" destId="{DAF9FA0D-BB97-42E7-9776-6693169D3DFC}" srcOrd="3" destOrd="0" presId="urn:microsoft.com/office/officeart/2008/layout/VerticalCurvedList"/>
    <dgm:cxn modelId="{38D08C42-2038-4801-AF18-959A86045681}" type="presParOf" srcId="{13515C00-FB62-40B9-8D22-88BD09791978}" destId="{6194F2D4-1A18-452E-8979-EBD32D4512CB}" srcOrd="4" destOrd="0" presId="urn:microsoft.com/office/officeart/2008/layout/VerticalCurvedList"/>
    <dgm:cxn modelId="{8E1829E6-AF38-4724-BAF9-36A3301847BD}" type="presParOf" srcId="{6194F2D4-1A18-452E-8979-EBD32D4512CB}" destId="{DECB8B24-2F80-49F1-AE2F-A0A46F3F4FAD}" srcOrd="0" destOrd="0" presId="urn:microsoft.com/office/officeart/2008/layout/VerticalCurvedList"/>
    <dgm:cxn modelId="{B8FDB59A-523B-4705-B3B8-3A0F4233E023}" type="presParOf" srcId="{13515C00-FB62-40B9-8D22-88BD09791978}" destId="{6BE17BE1-BB23-43F9-BCA6-8410A39ACA72}" srcOrd="5" destOrd="0" presId="urn:microsoft.com/office/officeart/2008/layout/VerticalCurvedList"/>
    <dgm:cxn modelId="{D03FC007-3045-4759-96CC-440A9BCF3DAF}" type="presParOf" srcId="{13515C00-FB62-40B9-8D22-88BD09791978}" destId="{50A40E50-082D-4F71-8B16-9CCADCA1B1D5}" srcOrd="6" destOrd="0" presId="urn:microsoft.com/office/officeart/2008/layout/VerticalCurvedList"/>
    <dgm:cxn modelId="{CFA89DB7-574F-4A58-99A2-D47DED17E13E}" type="presParOf" srcId="{50A40E50-082D-4F71-8B16-9CCADCA1B1D5}" destId="{7A4812B3-AC65-4D33-AA63-58317680CABF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DA70-8C98-4C01-9048-06E090CE26BA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6C30D-7ADC-42EE-98D6-701E1ADB6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6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  <a:prstGeom prst="rect">
            <a:avLst/>
          </a:prstGeo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  <a:prstGeom prst="rect">
            <a:avLst/>
          </a:prstGeo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/>
          <p:cNvSpPr/>
          <p:nvPr userDrawn="1"/>
        </p:nvSpPr>
        <p:spPr>
          <a:xfrm>
            <a:off x="3009900" y="0"/>
            <a:ext cx="2959100" cy="76200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 userDrawn="1"/>
        </p:nvSpPr>
        <p:spPr>
          <a:xfrm>
            <a:off x="6019800" y="0"/>
            <a:ext cx="3124200" cy="63500"/>
          </a:xfrm>
          <a:prstGeom prst="flowChart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 userDrawn="1"/>
        </p:nvSpPr>
        <p:spPr>
          <a:xfrm>
            <a:off x="0" y="-12700"/>
            <a:ext cx="2959100" cy="80963"/>
          </a:xfrm>
          <a:prstGeom prst="flowChart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 userDrawn="1"/>
        </p:nvSpPr>
        <p:spPr>
          <a:xfrm>
            <a:off x="2971800" y="6654800"/>
            <a:ext cx="2959100" cy="203200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 userDrawn="1"/>
        </p:nvSpPr>
        <p:spPr>
          <a:xfrm>
            <a:off x="5930900" y="6654800"/>
            <a:ext cx="3213100" cy="203200"/>
          </a:xfrm>
          <a:prstGeom prst="flowChart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 userDrawn="1"/>
        </p:nvSpPr>
        <p:spPr>
          <a:xfrm>
            <a:off x="0" y="6654800"/>
            <a:ext cx="2971800" cy="203200"/>
          </a:xfrm>
          <a:prstGeom prst="flowChart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53781" y="5004321"/>
            <a:ext cx="23871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3" y="507242"/>
            <a:ext cx="7239000" cy="45243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09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562600"/>
            <a:ext cx="29718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 ও কোটরসন্ধি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10200" y="5562600"/>
            <a:ext cx="29718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কবজিসন্ধি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Untitledk.png"/>
          <p:cNvPicPr>
            <a:picLocks noChangeAspect="1"/>
          </p:cNvPicPr>
          <p:nvPr/>
        </p:nvPicPr>
        <p:blipFill>
          <a:blip r:embed="rId2"/>
          <a:srcRect b="10000"/>
          <a:stretch>
            <a:fillRect/>
          </a:stretch>
        </p:blipFill>
        <p:spPr>
          <a:xfrm>
            <a:off x="533400" y="1219200"/>
            <a:ext cx="4030135" cy="3429000"/>
          </a:xfrm>
          <a:prstGeom prst="rect">
            <a:avLst/>
          </a:prstGeom>
        </p:spPr>
      </p:pic>
      <p:pic>
        <p:nvPicPr>
          <p:cNvPr id="8" name="Picture 7" descr="images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219199"/>
            <a:ext cx="2362200" cy="4165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don 3.jpg"/>
          <p:cNvPicPr>
            <a:picLocks noChangeAspect="1"/>
          </p:cNvPicPr>
          <p:nvPr/>
        </p:nvPicPr>
        <p:blipFill rotWithShape="1">
          <a:blip r:embed="rId2"/>
          <a:srcRect l="44269" b="8750"/>
          <a:stretch/>
        </p:blipFill>
        <p:spPr>
          <a:xfrm>
            <a:off x="1991436" y="1447800"/>
            <a:ext cx="2123364" cy="2781300"/>
          </a:xfrm>
          <a:prstGeom prst="rect">
            <a:avLst/>
          </a:prstGeom>
        </p:spPr>
      </p:pic>
      <p:pic>
        <p:nvPicPr>
          <p:cNvPr id="3" name="Picture 2" descr="tendon 4.jpg"/>
          <p:cNvPicPr>
            <a:picLocks noChangeAspect="1"/>
          </p:cNvPicPr>
          <p:nvPr/>
        </p:nvPicPr>
        <p:blipFill rotWithShape="1">
          <a:blip r:embed="rId3"/>
          <a:srcRect l="60870" b="2703"/>
          <a:stretch/>
        </p:blipFill>
        <p:spPr>
          <a:xfrm>
            <a:off x="7086600" y="1676400"/>
            <a:ext cx="1714500" cy="2743200"/>
          </a:xfrm>
          <a:prstGeom prst="rect">
            <a:avLst/>
          </a:prstGeom>
        </p:spPr>
      </p:pic>
      <p:pic>
        <p:nvPicPr>
          <p:cNvPr id="5" name="Picture 4" descr="tendon 4.jpg"/>
          <p:cNvPicPr>
            <a:picLocks noChangeAspect="1"/>
          </p:cNvPicPr>
          <p:nvPr/>
        </p:nvPicPr>
        <p:blipFill rotWithShape="1">
          <a:blip r:embed="rId3"/>
          <a:srcRect r="65217" b="2703"/>
          <a:stretch/>
        </p:blipFill>
        <p:spPr>
          <a:xfrm>
            <a:off x="4038600" y="1696872"/>
            <a:ext cx="1524000" cy="2743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5893" y="1676399"/>
            <a:ext cx="1295400" cy="439137"/>
            <a:chOff x="0" y="407"/>
            <a:chExt cx="1295400" cy="522404"/>
          </a:xfrm>
          <a:noFill/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07"/>
              <a:ext cx="1295400" cy="522404"/>
            </a:xfrm>
            <a:prstGeom prst="roundRect">
              <a:avLst/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5502" y="25909"/>
              <a:ext cx="1244396" cy="471400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অন্থি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0391" y="2133600"/>
            <a:ext cx="1295400" cy="370004"/>
            <a:chOff x="0" y="407"/>
            <a:chExt cx="1295400" cy="522404"/>
          </a:xfrm>
          <a:noFill/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407"/>
              <a:ext cx="1295400" cy="522404"/>
            </a:xfrm>
            <a:prstGeom prst="roundRect">
              <a:avLst/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5502" y="25909"/>
              <a:ext cx="1244396" cy="471400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টেনডন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72236" y="2667000"/>
            <a:ext cx="1295400" cy="3810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পেশী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15000" y="3352800"/>
            <a:ext cx="1295400" cy="439137"/>
            <a:chOff x="0" y="407"/>
            <a:chExt cx="1295400" cy="522404"/>
          </a:xfrm>
          <a:noFill/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0" y="407"/>
              <a:ext cx="1295400" cy="522404"/>
            </a:xfrm>
            <a:prstGeom prst="roundRect">
              <a:avLst/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5502" y="25909"/>
              <a:ext cx="1244396" cy="471400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অন্থি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86400" y="2895600"/>
            <a:ext cx="1447800" cy="370004"/>
            <a:chOff x="-152400" y="407"/>
            <a:chExt cx="1447800" cy="522404"/>
          </a:xfrm>
          <a:noFill/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0" y="407"/>
              <a:ext cx="1295400" cy="522404"/>
            </a:xfrm>
            <a:prstGeom prst="roundRect">
              <a:avLst/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-152400" y="25909"/>
              <a:ext cx="1244396" cy="471400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টেনডন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638800" y="2362200"/>
            <a:ext cx="1295400" cy="3810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পেশী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395" y="5282447"/>
            <a:ext cx="74959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হাত-পায়ের পেশি ও টেনডন এবং অস্থির সম্পর্ক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3150049"/>
              </p:ext>
            </p:extLst>
          </p:nvPr>
        </p:nvGraphicFramePr>
        <p:xfrm>
          <a:off x="304800" y="5105400"/>
          <a:ext cx="8380623" cy="930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828800" y="3810000"/>
            <a:ext cx="1143000" cy="15838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d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0" y="1477726"/>
            <a:ext cx="697738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ament.jpg"/>
          <p:cNvPicPr>
            <a:picLocks noChangeAspect="1"/>
          </p:cNvPicPr>
          <p:nvPr/>
        </p:nvPicPr>
        <p:blipFill rotWithShape="1">
          <a:blip r:embed="rId2"/>
          <a:srcRect r="50372"/>
          <a:stretch/>
        </p:blipFill>
        <p:spPr>
          <a:xfrm>
            <a:off x="914400" y="1066800"/>
            <a:ext cx="2590800" cy="32514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4600" y="1391644"/>
            <a:ext cx="685800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0" y="4953000"/>
            <a:ext cx="7162800" cy="990600"/>
            <a:chOff x="0" y="407"/>
            <a:chExt cx="1295400" cy="522404"/>
          </a:xfrm>
          <a:noFill/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407"/>
              <a:ext cx="1295400" cy="522404"/>
            </a:xfrm>
            <a:prstGeom prst="roundRect">
              <a:avLst/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0" y="58103"/>
              <a:ext cx="1295400" cy="351232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প্রকার 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লিগামেন্ট</a:t>
              </a: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অস্থির সম্পর্ক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143000"/>
            <a:ext cx="2794000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7675" y="3200400"/>
            <a:ext cx="6135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অস্থি ও তরুণাস্থির মধ্যে তুলনা কর।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4071737"/>
            <a:ext cx="6870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লিগামেন্ট ও টেনডনের মধ্যে তুলনা কর।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6323" y="1371600"/>
            <a:ext cx="24689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73009141"/>
              </p:ext>
            </p:extLst>
          </p:nvPr>
        </p:nvGraphicFramePr>
        <p:xfrm>
          <a:off x="685800" y="5486400"/>
          <a:ext cx="7772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2514600" y="1905000"/>
            <a:ext cx="1600200" cy="762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s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2133600"/>
            <a:ext cx="5568315" cy="2819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0" y="609600"/>
            <a:ext cx="2626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88920146"/>
              </p:ext>
            </p:extLst>
          </p:nvPr>
        </p:nvGraphicFramePr>
        <p:xfrm>
          <a:off x="2667000" y="990600"/>
          <a:ext cx="3581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40405781"/>
              </p:ext>
            </p:extLst>
          </p:nvPr>
        </p:nvGraphicFramePr>
        <p:xfrm>
          <a:off x="2057400" y="2743200"/>
          <a:ext cx="5181600" cy="212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709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1601" y="4258270"/>
            <a:ext cx="1750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2" b="7591"/>
          <a:stretch/>
        </p:blipFill>
        <p:spPr>
          <a:xfrm>
            <a:off x="2057400" y="1371600"/>
            <a:ext cx="3667125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2229" y="705125"/>
            <a:ext cx="3727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 রি চি তি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2438400"/>
            <a:ext cx="5058692" cy="3216279"/>
            <a:chOff x="0" y="0"/>
            <a:chExt cx="7315200" cy="4490609"/>
          </a:xfrm>
          <a:solidFill>
            <a:srgbClr val="002060"/>
          </a:solidFill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7315200" cy="4490609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619557" y="319174"/>
              <a:ext cx="3661105" cy="34273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>
                <a:buClr>
                  <a:schemeClr val="accent3"/>
                </a:buClr>
                <a:defRPr/>
              </a:pP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 আব্দুল আলীম</a:t>
              </a:r>
            </a:p>
            <a:p>
              <a:pPr>
                <a:buClr>
                  <a:schemeClr val="accent3"/>
                </a:buClr>
                <a:defRPr/>
              </a:pPr>
              <a:r>
                <a:rPr lang="bn-BD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এসসি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এড</a:t>
              </a:r>
              <a:endPara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Clr>
                  <a:schemeClr val="accent3"/>
                </a:buClr>
                <a:defRPr/>
              </a:pPr>
              <a:r>
                <a:rPr lang="bn-BD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pPr>
                <a:buClr>
                  <a:schemeClr val="accent3"/>
                </a:buClr>
                <a:defRPr/>
              </a:pPr>
              <a:r>
                <a:rPr lang="bn-BD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কল্যাণপুর আর ডি মাদ্রাসা</a:t>
              </a:r>
            </a:p>
            <a:p>
              <a:pPr>
                <a:buClr>
                  <a:schemeClr val="accent3"/>
                </a:buClr>
                <a:defRPr/>
              </a:pPr>
              <a:r>
                <a:rPr lang="bn-BD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বেলকুচি,সিরাজগঞ্জ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Clr>
                  <a:schemeClr val="accent3"/>
                </a:buClr>
                <a:defRPr/>
              </a:pPr>
              <a:r>
                <a:rPr lang="bn-BD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 ০১৭১৭০১২৩৮৯ 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858470" y="2438401"/>
            <a:ext cx="290453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শ্রেনী-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দশম</a:t>
            </a:r>
            <a:endParaRPr lang="bn-BD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নবম</a:t>
            </a:r>
          </a:p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দৃঢ়তা ও চলন</a:t>
            </a:r>
            <a:endParaRPr lang="bn-BD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 algn="ctr"/>
            <a:endParaRPr lang="bn-BD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0" y="2812575"/>
            <a:ext cx="2094129" cy="24240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709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762000"/>
            <a:ext cx="46666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এবার একটি ভিডিও দেখি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736746"/>
              </p:ext>
            </p:extLst>
          </p:nvPr>
        </p:nvGraphicFramePr>
        <p:xfrm>
          <a:off x="4085931" y="2590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5931" y="2590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50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0" y="457200"/>
            <a:ext cx="6801140" cy="59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2362200"/>
            <a:ext cx="4419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609600"/>
            <a:ext cx="3294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পাঠ-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85931683"/>
              </p:ext>
            </p:extLst>
          </p:nvPr>
        </p:nvGraphicFramePr>
        <p:xfrm>
          <a:off x="2514600" y="685801"/>
          <a:ext cx="4343400" cy="68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590800" y="2158270"/>
            <a:ext cx="3709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 -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278" y="4391798"/>
            <a:ext cx="5386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পেশির ক্রিয়া ব্যাখ্যা করতে পারবে।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801279" y="3796099"/>
            <a:ext cx="6580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টেন্ডন ও লিগামেন্টের বর্ণনা করতে পারবে।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801279" y="3200400"/>
            <a:ext cx="6099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তরুণাস্থি কী তা বলতে পারবে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09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999" y="457200"/>
            <a:ext cx="6877050" cy="5353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2406" y="6044625"/>
            <a:ext cx="31582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সাইনোভিয়াল অস্থি সন্ধি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731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বোর্ডের কাজঃ</a:t>
            </a:r>
          </a:p>
          <a:p>
            <a:endParaRPr lang="bn-BD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কঙ্কালের প্রকারভেদ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কঙ্কালের কাজ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অস্থি ও তরুণাস্থির উপাদান</a:t>
            </a:r>
          </a:p>
          <a:p>
            <a:endParaRPr lang="bn-BD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xed j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3533859" cy="3581400"/>
          </a:xfrm>
          <a:prstGeom prst="rect">
            <a:avLst/>
          </a:prstGeom>
        </p:spPr>
      </p:pic>
      <p:pic>
        <p:nvPicPr>
          <p:cNvPr id="4" name="Picture 3" descr="slightly  moveable joint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4724400" y="533399"/>
            <a:ext cx="3276600" cy="34488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-1104900" y="23241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নিশ্চল অস্থিসন্ধি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6819900" y="19431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ঈষৎ সচল অস্থিসন্ধি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50292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সচল অস্থিসন্ধি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4"/>
          <a:srcRect r="62182"/>
          <a:stretch>
            <a:fillRect/>
          </a:stretch>
        </p:blipFill>
        <p:spPr>
          <a:xfrm>
            <a:off x="2590800" y="3429000"/>
            <a:ext cx="1688892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2733</TotalTime>
  <Words>189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NikoshBAN</vt:lpstr>
      <vt:lpstr>Verdana</vt:lpstr>
      <vt:lpstr>Vrinda</vt:lpstr>
      <vt:lpstr>Wingdings</vt:lpstr>
      <vt:lpstr>Wingdings 2</vt:lpstr>
      <vt:lpstr>Aspect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cwiwPwZ</dc:title>
  <dc:creator>Me</dc:creator>
  <cp:lastModifiedBy>JARIF</cp:lastModifiedBy>
  <cp:revision>327</cp:revision>
  <dcterms:created xsi:type="dcterms:W3CDTF">2006-08-16T00:00:00Z</dcterms:created>
  <dcterms:modified xsi:type="dcterms:W3CDTF">2020-02-05T09:32:17Z</dcterms:modified>
</cp:coreProperties>
</file>