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0" r:id="rId4"/>
    <p:sldId id="270" r:id="rId5"/>
    <p:sldId id="259" r:id="rId6"/>
    <p:sldId id="269" r:id="rId7"/>
    <p:sldId id="264" r:id="rId8"/>
    <p:sldId id="263" r:id="rId9"/>
    <p:sldId id="267" r:id="rId10"/>
    <p:sldId id="268" r:id="rId11"/>
    <p:sldId id="273" r:id="rId12"/>
    <p:sldId id="274" r:id="rId13"/>
    <p:sldId id="280" r:id="rId14"/>
    <p:sldId id="277" r:id="rId15"/>
    <p:sldId id="281" r:id="rId16"/>
    <p:sldId id="278" r:id="rId17"/>
    <p:sldId id="279" r:id="rId18"/>
    <p:sldId id="282" r:id="rId19"/>
    <p:sldId id="283" r:id="rId20"/>
    <p:sldId id="288" r:id="rId21"/>
    <p:sldId id="28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2A5AF-CBC7-482B-87C4-AE8D253E28E4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B6B09-EFA9-436A-BC54-E2FC11DAA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baseline="0" dirty="0" smtClean="0"/>
              <a:t>মনিটর একটি আউটপুট ডিভাইস এটি দেখতে টেলিভিশনের মতো কম্পিউটারের ভিতরে যা কিছু ঘটে তা মনিটরে দেখা যায়।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7295-77FC-4F80-82CA-6BC0FBCB4A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8980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9729-69D3-444C-A3BA-9CA62DBB4D5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B298-D2E6-48E2-88CC-88A2B92BE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9729-69D3-444C-A3BA-9CA62DBB4D5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B298-D2E6-48E2-88CC-88A2B92BE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9729-69D3-444C-A3BA-9CA62DBB4D5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B298-D2E6-48E2-88CC-88A2B92BE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9729-69D3-444C-A3BA-9CA62DBB4D5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B298-D2E6-48E2-88CC-88A2B92BE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9729-69D3-444C-A3BA-9CA62DBB4D5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B298-D2E6-48E2-88CC-88A2B92BE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9729-69D3-444C-A3BA-9CA62DBB4D5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B298-D2E6-48E2-88CC-88A2B92BE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9729-69D3-444C-A3BA-9CA62DBB4D5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B298-D2E6-48E2-88CC-88A2B92BE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9729-69D3-444C-A3BA-9CA62DBB4D5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B298-D2E6-48E2-88CC-88A2B92BE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9729-69D3-444C-A3BA-9CA62DBB4D5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B298-D2E6-48E2-88CC-88A2B92BE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9729-69D3-444C-A3BA-9CA62DBB4D5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B298-D2E6-48E2-88CC-88A2B92BE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9729-69D3-444C-A3BA-9CA62DBB4D5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B298-D2E6-48E2-88CC-88A2B92BE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A9729-69D3-444C-A3BA-9CA62DBB4D5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7B298-D2E6-48E2-88CC-88A2B92BE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2369694"/>
          </a:xfrm>
        </p:spPr>
        <p:txBody>
          <a:bodyPr>
            <a:noAutofit/>
          </a:bodyPr>
          <a:lstStyle/>
          <a:p>
            <a:r>
              <a:rPr lang="en-US" sz="6600" b="1" spc="-3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spc="-3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b="1" spc="-3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600" b="1" spc="-3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b="1" spc="-3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b="1" spc="-3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b="1" spc="-3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b="1" spc="-3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400" b="1" spc="50" dirty="0" smtClean="0">
                <a:ln w="1143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5400" b="1" spc="50" dirty="0" smtClean="0">
                <a:ln w="1143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54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b="1" spc="50" dirty="0" smtClean="0">
                <a:ln w="1143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5400" b="1" spc="50" dirty="0">
              <a:ln w="11430">
                <a:solidFill>
                  <a:schemeClr val="tx1"/>
                </a:solidFill>
              </a:ln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5400" b="1" dirty="0" smtClean="0">
              <a:ln>
                <a:solidFill>
                  <a:srgbClr val="00B05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5400" b="1" dirty="0" smtClean="0">
                <a:ln>
                  <a:solidFill>
                    <a:srgbClr val="00B05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5400" b="1" dirty="0" err="1" smtClean="0">
                <a:ln>
                  <a:solidFill>
                    <a:srgbClr val="00B05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মনিটর</a:t>
            </a:r>
            <a:r>
              <a:rPr lang="en-US" sz="5400" b="1" dirty="0" smtClean="0">
                <a:ln>
                  <a:solidFill>
                    <a:srgbClr val="00B05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</a:t>
            </a:r>
            <a:r>
              <a:rPr lang="bn-BD" sz="5400" b="1" dirty="0" smtClean="0">
                <a:ln>
                  <a:solidFill>
                    <a:srgbClr val="00B05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ী</a:t>
            </a:r>
            <a:r>
              <a:rPr lang="en-US" sz="5400" b="1" dirty="0" smtClean="0">
                <a:ln>
                  <a:solidFill>
                    <a:srgbClr val="00B05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>
                  <a:solidFill>
                    <a:srgbClr val="FFC0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প্রিন্টারের</a:t>
            </a:r>
            <a:r>
              <a:rPr lang="en-US" b="1" dirty="0" smtClean="0">
                <a:ln>
                  <a:solidFill>
                    <a:srgbClr val="FFC0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>
                  <a:solidFill>
                    <a:srgbClr val="FFC0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b="1" dirty="0" smtClean="0">
                <a:ln>
                  <a:solidFill>
                    <a:srgbClr val="FFC0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 descr="C:\Users\user\Desktop\CONTENT DOWN\secnery\laser-printe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143000"/>
            <a:ext cx="6029258" cy="3505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408861" y="3244334"/>
            <a:ext cx="2326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spc="50" dirty="0" err="1" smtClean="0">
                <a:ln w="11430">
                  <a:solidFill>
                    <a:srgbClr val="002060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en-US" b="1" spc="50" dirty="0" smtClean="0">
                <a:ln w="11430">
                  <a:solidFill>
                    <a:srgbClr val="002060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spc="50" dirty="0" err="1" smtClean="0">
                <a:ln w="11430">
                  <a:solidFill>
                    <a:srgbClr val="002060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b="1" spc="50" dirty="0" smtClean="0">
                <a:ln w="11430">
                  <a:solidFill>
                    <a:srgbClr val="002060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spc="50" dirty="0" err="1" smtClean="0">
                <a:ln w="11430">
                  <a:solidFill>
                    <a:srgbClr val="002060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b="1" spc="50" dirty="0" smtClean="0">
                <a:ln w="11430">
                  <a:solidFill>
                    <a:srgbClr val="002060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spc="50" dirty="0" err="1" smtClean="0">
                <a:ln w="11430">
                  <a:solidFill>
                    <a:srgbClr val="002060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b="1" spc="50" dirty="0" smtClean="0">
                <a:ln w="11430">
                  <a:solidFill>
                    <a:srgbClr val="002060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1676401" y="4876800"/>
            <a:ext cx="5562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spc="50" dirty="0" err="1" smtClean="0">
                <a:ln w="11430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en-US" sz="4400" b="1" spc="50" dirty="0" smtClean="0">
                <a:ln w="11430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4400" b="1" spc="50" dirty="0" smtClean="0">
                <a:ln w="11430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4400" b="1" spc="50" dirty="0" smtClean="0">
                <a:ln w="11430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400" b="1" spc="50" dirty="0" smtClean="0">
                <a:ln w="11430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প্রিন্টারের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8" name="Picture 4" descr="C:\Users\user\Desktop\CONTENT DOWN\secnery\inkjet printer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219200"/>
            <a:ext cx="5334000" cy="3733800"/>
          </a:xfrm>
          <a:prstGeom prst="rect">
            <a:avLst/>
          </a:prstGeom>
          <a:noFill/>
        </p:spPr>
      </p:pic>
      <p:pic>
        <p:nvPicPr>
          <p:cNvPr id="1029" name="Picture 5" descr="C:\Users\user\Desktop\CONTENT DOWN\secnery\inkzet printer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905000"/>
            <a:ext cx="4267200" cy="2286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842185" y="3244334"/>
            <a:ext cx="1459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inkjet printer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57200" y="4191000"/>
            <a:ext cx="3200400" cy="2362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ইন্কজেট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প্রিন্টার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ইন্কজেট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সাধারনত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ব্যাক্তিগত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ইন্কজেট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বেশী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ছাপার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বেশী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প্রিন্ট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বেশী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CONTENT DOWN\secnery\dot printer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76400"/>
            <a:ext cx="6934200" cy="305831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90600" y="381000"/>
            <a:ext cx="7162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প্রিন্টারের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990600" y="4724400"/>
            <a:ext cx="72390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ডট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ম্যাট্রিক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প্রিন্টার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b="1" dirty="0" err="1" smtClean="0">
                <a:latin typeface="NikoshBAN" pitchFamily="2" charset="0"/>
                <a:cs typeface="NikoshBAN" pitchFamily="2" charset="0"/>
              </a:rPr>
              <a:t>ডট</a:t>
            </a:r>
            <a:r>
              <a:rPr lang="en-US" sz="53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00" b="1" dirty="0" err="1" smtClean="0">
                <a:latin typeface="NikoshBAN" pitchFamily="2" charset="0"/>
                <a:cs typeface="NikoshBAN" pitchFamily="2" charset="0"/>
              </a:rPr>
              <a:t>ম্যাট্রিক</a:t>
            </a:r>
            <a:r>
              <a:rPr lang="en-US" sz="53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00" b="1" dirty="0" err="1" smtClean="0"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en-US" sz="53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5300" b="1" dirty="0" smtClean="0">
                <a:latin typeface="NikoshBAN" pitchFamily="2" charset="0"/>
                <a:cs typeface="NikoshBAN" pitchFamily="2" charset="0"/>
              </a:rPr>
            </a:br>
            <a:endParaRPr lang="en-US" sz="53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দিকের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ছাপার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সেজন্য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এখনও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জনপ্রিয়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নিখুত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ছাপার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প্রিন্টারের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C:\Users\user\Desktop\CONTENT DOWN\secnery\lazer 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371600"/>
            <a:ext cx="6324600" cy="34290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1524000" y="4953000"/>
            <a:ext cx="5562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43200" y="5334000"/>
            <a:ext cx="281840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লেজার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প্রিন্টার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লেজার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লেজার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প্রিন্টার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লেজার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রশ্মির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কাগজে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ছাপা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লেজার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ছাপার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অত্যন্ত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উন্নত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নিখুত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হয়।সাধারনত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ছাপা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প্রিন্ট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কাজেই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খুব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জনপ্রিয়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প্রিন্টারের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smtClean="0">
                <a:latin typeface="NikoshBAN" pitchFamily="2" charset="0"/>
                <a:cs typeface="NikoshBAN" pitchFamily="2" charset="0"/>
              </a:rPr>
              <a:t>সুবিধা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6248400" cy="808038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মনিটরের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600200"/>
            <a:ext cx="6248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মনিটর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ডিভাইস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টেলিভিশনের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মতো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ভিতরে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মনিটরে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মনিটরে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মনিটর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হিসাবেও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533400"/>
            <a:ext cx="3733800" cy="960438"/>
          </a:xfrm>
        </p:spPr>
        <p:txBody>
          <a:bodyPr>
            <a:normAutofit fontScale="90000"/>
          </a:bodyPr>
          <a:lstStyle/>
          <a:p>
            <a:r>
              <a:rPr lang="en-US" b="1" spc="150" dirty="0" smtClean="0">
                <a:ln w="11430">
                  <a:solidFill>
                    <a:schemeClr val="tx2"/>
                  </a:solidFill>
                </a:ln>
                <a:solidFill>
                  <a:schemeClr val="accent2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/>
            </a:r>
            <a:br>
              <a:rPr lang="en-US" b="1" spc="150" dirty="0" smtClean="0">
                <a:ln w="11430">
                  <a:solidFill>
                    <a:schemeClr val="tx2"/>
                  </a:solidFill>
                </a:ln>
                <a:solidFill>
                  <a:schemeClr val="accent2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</a:br>
            <a:r>
              <a:rPr lang="en-US" sz="5300" b="1" spc="150" dirty="0" err="1" smtClean="0">
                <a:ln w="11430">
                  <a:solidFill>
                    <a:schemeClr val="tx2"/>
                  </a:solidFill>
                </a:ln>
                <a:solidFill>
                  <a:schemeClr val="accent2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/>
              </a:rPr>
              <a:t>পরিচিতি</a:t>
            </a:r>
            <a:r>
              <a:rPr lang="en-US" sz="5300" b="1" dirty="0" smtClean="0">
                <a:ln w="11430">
                  <a:solidFill>
                    <a:srgbClr val="002060"/>
                  </a:solidFill>
                </a:ln>
                <a:solidFill>
                  <a:schemeClr val="accent2"/>
                </a:solidFill>
                <a:latin typeface="NikoshBAN" pitchFamily="2" charset="0"/>
                <a:cs typeface="NikoshBAN" pitchFamily="2" charset="0"/>
                <a:sym typeface="Wingdings"/>
              </a:rPr>
              <a:t/>
            </a:r>
            <a:br>
              <a:rPr lang="en-US" sz="5300" b="1" dirty="0" smtClean="0">
                <a:ln w="11430">
                  <a:solidFill>
                    <a:srgbClr val="002060"/>
                  </a:solidFill>
                </a:ln>
                <a:solidFill>
                  <a:schemeClr val="accent2"/>
                </a:solidFill>
                <a:latin typeface="NikoshBAN" pitchFamily="2" charset="0"/>
                <a:cs typeface="NikoshBAN" pitchFamily="2" charset="0"/>
                <a:sym typeface="Wingdings"/>
              </a:rPr>
            </a:br>
            <a:endParaRPr lang="en-US" sz="5300" dirty="0"/>
          </a:p>
        </p:txBody>
      </p:sp>
      <p:pic>
        <p:nvPicPr>
          <p:cNvPr id="4" name="Picture 1" descr="C:\Users\user\Desktop\shobno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447800"/>
            <a:ext cx="2133600" cy="2121131"/>
          </a:xfrm>
        </p:spPr>
      </p:pic>
      <p:sp>
        <p:nvSpPr>
          <p:cNvPr id="5" name="Rectangle 4"/>
          <p:cNvSpPr/>
          <p:nvPr/>
        </p:nvSpPr>
        <p:spPr>
          <a:xfrm>
            <a:off x="304800" y="4114800"/>
            <a:ext cx="3733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শবনম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মোস্তারী</a:t>
            </a:r>
            <a:endParaRPr lang="en-US" sz="2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fontAlgn="t"/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আই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fontAlgn="t"/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শের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-ই-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fontAlgn="t"/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রোড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বরিশাল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fontAlgn="t"/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মোবাইল-০১৭১৮৫৬০৪০১	</a:t>
            </a:r>
          </a:p>
          <a:p>
            <a:pPr fontAlgn="t"/>
            <a:endParaRPr lang="en-US" sz="2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0200" y="3733800"/>
            <a:ext cx="3505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: ৭ম</a:t>
            </a:r>
          </a:p>
          <a:p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:- </a:t>
            </a:r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    : </a:t>
            </a:r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: ১6 ও 17</a:t>
            </a:r>
          </a:p>
          <a:p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: 50 </a:t>
            </a:r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:   </a:t>
            </a:r>
          </a:p>
        </p:txBody>
      </p:sp>
      <p:pic>
        <p:nvPicPr>
          <p:cNvPr id="8" name="Picture 7" descr="7.jpg"/>
          <p:cNvPicPr>
            <a:picLocks noChangeAspect="1"/>
          </p:cNvPicPr>
          <p:nvPr/>
        </p:nvPicPr>
        <p:blipFill rotWithShape="1">
          <a:blip r:embed="rId3"/>
          <a:srcRect t="-2" r="-180" b="1990"/>
          <a:stretch/>
        </p:blipFill>
        <p:spPr>
          <a:xfrm>
            <a:off x="6172200" y="838200"/>
            <a:ext cx="20574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1"/>
            <a:ext cx="7772400" cy="1143000"/>
          </a:xfrm>
        </p:spPr>
        <p:txBody>
          <a:bodyPr/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7772400" cy="4648200"/>
          </a:xfrm>
        </p:spPr>
        <p:txBody>
          <a:bodyPr/>
          <a:lstStyle/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১)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নকশা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মানচিএে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কাগজে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প্রিন্ট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/>
            <a:r>
              <a:rPr lang="en-US" b="1" dirty="0" smtClean="0">
                <a:latin typeface="NikoshBAN" pitchFamily="2" charset="0"/>
                <a:cs typeface="NikoshBAN" pitchFamily="2" charset="0"/>
              </a:rPr>
              <a:t>ক)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লেজার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খ)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ডট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ম্যাট্রিক্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গ)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ইন্কজেট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ঘ)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প্লটার</a:t>
            </a: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/>
            <a:r>
              <a:rPr lang="en-US" b="1" dirty="0" smtClean="0">
                <a:latin typeface="NikoshBAN" pitchFamily="2" charset="0"/>
                <a:cs typeface="NikoshBAN" pitchFamily="2" charset="0"/>
              </a:rPr>
              <a:t>২)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…..</a:t>
            </a:r>
          </a:p>
          <a:p>
            <a:pPr marL="514350" indent="-514350"/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  ii)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মনিটর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 iii)_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স্পিকার</a:t>
            </a: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/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4876800"/>
          </a:xfrm>
        </p:spPr>
        <p:txBody>
          <a:bodyPr>
            <a:normAutofit/>
          </a:bodyPr>
          <a:lstStyle/>
          <a:p>
            <a:r>
              <a:rPr lang="en-US" sz="6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600" dirty="0" smtClean="0">
                <a:ln>
                  <a:solidFill>
                    <a:srgbClr val="00206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6600" dirty="0" smtClean="0">
                <a:ln>
                  <a:solidFill>
                    <a:srgbClr val="00206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4800" dirty="0" err="1" smtClean="0">
                <a:ln>
                  <a:solidFill>
                    <a:srgbClr val="00206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4800" dirty="0" smtClean="0">
                <a:ln>
                  <a:solidFill>
                    <a:srgbClr val="00206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rgbClr val="00206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dirty="0" smtClean="0">
                <a:ln>
                  <a:solidFill>
                    <a:srgbClr val="00206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rgbClr val="00206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4800" dirty="0" smtClean="0">
                <a:ln>
                  <a:solidFill>
                    <a:srgbClr val="00206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rgbClr val="00206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ডিভাইসের</a:t>
            </a:r>
            <a:r>
              <a:rPr lang="en-US" sz="4800" dirty="0" smtClean="0">
                <a:ln>
                  <a:solidFill>
                    <a:srgbClr val="00206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rgbClr val="00206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800" dirty="0" smtClean="0">
                <a:ln>
                  <a:solidFill>
                    <a:srgbClr val="00206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rgbClr val="00206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4800" dirty="0" smtClean="0">
                <a:ln>
                  <a:solidFill>
                    <a:srgbClr val="00206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rgbClr val="00206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800" dirty="0" smtClean="0">
                <a:ln>
                  <a:solidFill>
                    <a:srgbClr val="00206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rgbClr val="00206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800" dirty="0" smtClean="0">
                <a:ln>
                  <a:solidFill>
                    <a:srgbClr val="00206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rgbClr val="00206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4800" dirty="0" smtClean="0">
                <a:ln>
                  <a:solidFill>
                    <a:srgbClr val="00206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rgbClr val="00206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dirty="0" smtClean="0">
                <a:ln>
                  <a:solidFill>
                    <a:srgbClr val="00206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rgbClr val="00206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dirty="0" smtClean="0">
                <a:ln>
                  <a:solidFill>
                    <a:srgbClr val="00206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rgbClr val="00206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800" dirty="0" smtClean="0">
                <a:ln>
                  <a:solidFill>
                    <a:srgbClr val="00206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n>
                <a:solidFill>
                  <a:srgbClr val="002060"/>
                </a:solidFill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5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5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5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5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5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?</a:t>
            </a:r>
            <a:br>
              <a:rPr lang="en-US" sz="5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endParaRPr lang="en-US" sz="5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7346" name="Picture 2" descr="C:\Users\user\Desktop\CONTENT DOWN\secnery\CRT MON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4762500" cy="3708400"/>
          </a:xfrm>
          <a:prstGeom prst="rect">
            <a:avLst/>
          </a:prstGeom>
          <a:noFill/>
        </p:spPr>
      </p:pic>
      <p:pic>
        <p:nvPicPr>
          <p:cNvPr id="57348" name="Picture 4" descr="C:\Users\user\Desktop\CONTENT DOWN\secnery\LCD MONITOR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905000"/>
            <a:ext cx="36195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848600" cy="1219200"/>
          </a:xfrm>
        </p:spPr>
        <p:txBody>
          <a:bodyPr>
            <a:normAutofit/>
          </a:bodyPr>
          <a:lstStyle/>
          <a:p>
            <a:r>
              <a:rPr lang="en-US" sz="5400" b="1" u="sng" spc="-150" dirty="0" err="1" smtClean="0">
                <a:ln>
                  <a:solidFill>
                    <a:schemeClr val="tx1"/>
                  </a:solidFill>
                  <a:prstDash val="dashDot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u="sng" spc="-150" dirty="0" smtClean="0">
                <a:ln>
                  <a:solidFill>
                    <a:schemeClr val="tx1"/>
                  </a:solidFill>
                  <a:prstDash val="dashDot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spc="-150" dirty="0" err="1" smtClean="0">
                <a:ln>
                  <a:solidFill>
                    <a:schemeClr val="tx1"/>
                  </a:solidFill>
                  <a:prstDash val="dashDot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5400" b="1" u="sng" spc="-150" dirty="0" smtClean="0">
                <a:ln>
                  <a:solidFill>
                    <a:schemeClr val="tx1"/>
                  </a:solidFill>
                  <a:prstDash val="dashDot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spc="-150" dirty="0" err="1" smtClean="0">
                <a:ln>
                  <a:solidFill>
                    <a:schemeClr val="tx1"/>
                  </a:solidFill>
                  <a:prstDash val="dashDot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endParaRPr lang="en-US" sz="5400" b="1" u="sng" spc="-150" dirty="0">
              <a:ln>
                <a:solidFill>
                  <a:schemeClr val="tx1"/>
                </a:solidFill>
                <a:prstDash val="dashDot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5400" b="1" dirty="0" smtClean="0">
              <a:ln w="0">
                <a:solidFill>
                  <a:srgbClr val="002060"/>
                </a:solidFill>
                <a:prstDash val="dash"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§"/>
            </a:pPr>
            <a:r>
              <a:rPr lang="en-US" sz="5400" b="1" dirty="0" smtClean="0">
                <a:ln w="0">
                  <a:solidFill>
                    <a:srgbClr val="002060"/>
                  </a:solidFill>
                  <a:prstDash val="dash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0">
                  <a:solidFill>
                    <a:srgbClr val="002060"/>
                  </a:solidFill>
                  <a:prstDash val="dash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5400" b="1" dirty="0" smtClean="0">
                <a:ln w="0">
                  <a:solidFill>
                    <a:srgbClr val="002060"/>
                  </a:solidFill>
                  <a:prstDash val="dash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b="1" dirty="0" err="1" smtClean="0">
                <a:ln w="0">
                  <a:solidFill>
                    <a:srgbClr val="002060"/>
                  </a:solidFill>
                  <a:prstDash val="dash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5400" b="1" dirty="0" smtClean="0">
                <a:ln w="0">
                  <a:solidFill>
                    <a:srgbClr val="002060"/>
                  </a:solidFill>
                  <a:prstDash val="dash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0">
                  <a:solidFill>
                    <a:srgbClr val="002060"/>
                  </a:solidFill>
                  <a:prstDash val="dash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bn-BD" sz="5400" b="1" dirty="0" smtClean="0">
                <a:ln w="0">
                  <a:solidFill>
                    <a:srgbClr val="002060"/>
                  </a:solidFill>
                  <a:prstDash val="dash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n w="0">
                <a:solidFill>
                  <a:srgbClr val="002060"/>
                </a:solidFill>
                <a:prstDash val="dash"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spc="-150" dirty="0" smtClean="0">
                <a:ln w="0">
                  <a:solidFill>
                    <a:srgbClr val="00B050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7200" b="1" spc="-150" dirty="0" smtClean="0">
                <a:ln w="0">
                  <a:solidFill>
                    <a:srgbClr val="00B050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7200" b="1" spc="-150" dirty="0" err="1" smtClean="0">
                <a:ln w="0">
                  <a:solidFill>
                    <a:srgbClr val="00B050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spc="-150" dirty="0">
              <a:ln w="0">
                <a:solidFill>
                  <a:srgbClr val="00B050"/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r>
              <a:rPr lang="en-US" sz="40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…</a:t>
            </a:r>
          </a:p>
          <a:p>
            <a:r>
              <a:rPr lang="en-US" dirty="0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dirty="0" err="1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মনিটর</a:t>
            </a:r>
            <a:r>
              <a:rPr lang="en-US" dirty="0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dirty="0" err="1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প্রিন্টারের</a:t>
            </a:r>
            <a:r>
              <a:rPr lang="en-US" dirty="0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dirty="0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</a:t>
            </a:r>
            <a:r>
              <a:rPr lang="en-US" dirty="0" err="1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dirty="0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প্রিন্টারের</a:t>
            </a:r>
            <a:r>
              <a:rPr lang="en-US" dirty="0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dirty="0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esktop\CONTENT DOWN\secnery\LED MONITOR.jpg"/>
          <p:cNvPicPr>
            <a:picLocks noChangeAspect="1" noChangeArrowheads="1"/>
          </p:cNvPicPr>
          <p:nvPr/>
        </p:nvPicPr>
        <p:blipFill>
          <a:blip r:embed="rId3"/>
          <a:srcRect l="7812" t="23702" r="6250" b="5819"/>
          <a:stretch>
            <a:fillRect/>
          </a:stretch>
        </p:blipFill>
        <p:spPr bwMode="auto">
          <a:xfrm>
            <a:off x="1371600" y="1447800"/>
            <a:ext cx="6096000" cy="38862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মনিটর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আউটপুট</a:t>
            </a:r>
            <a:r>
              <a:rPr lang="en-US" dirty="0" smtClean="0"/>
              <a:t> </a:t>
            </a:r>
            <a:r>
              <a:rPr lang="en-US" dirty="0" err="1" smtClean="0"/>
              <a:t>ডিভাইস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5209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wipe dir="d"/>
      </p:transition>
    </mc:Choice>
    <mc:Fallback>
      <p:transition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95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400" b="1" dirty="0" err="1" smtClean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এল</a:t>
            </a:r>
            <a:r>
              <a:rPr lang="en-US" sz="5400" b="1" dirty="0" smtClean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ই </a:t>
            </a:r>
            <a:r>
              <a:rPr lang="en-US" sz="5400" b="1" dirty="0" err="1" smtClean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</a:t>
            </a:r>
            <a:r>
              <a:rPr lang="en-US" sz="5400" b="1" dirty="0" smtClean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dirty="0" smtClean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5400" b="1" dirty="0" smtClean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b="1" dirty="0" err="1" smtClean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লাইট</a:t>
            </a:r>
            <a:r>
              <a:rPr lang="en-US" b="1" dirty="0" smtClean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ইমিটিং</a:t>
            </a:r>
            <a:r>
              <a:rPr lang="en-US" b="1" dirty="0" smtClean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ডায়োড</a:t>
            </a:r>
            <a:r>
              <a:rPr lang="en-US" b="1" dirty="0" smtClean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n>
                <a:solidFill>
                  <a:sysClr val="windowText" lastClr="000000"/>
                </a:solidFill>
                <a:prstDash val="sysDot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user\Desktop\CONTENT DOWN\secnery\LCD MON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0"/>
            <a:ext cx="6858000" cy="3429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905000" y="685800"/>
            <a:ext cx="56817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মনিটর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মনিটর</a:t>
            </a:r>
            <a:endParaRPr lang="en-US" sz="5400" b="1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1" name="Picture 3" descr="C:\Users\user\Desktop\CONTENT DOWN\secnery\CRT MON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447800"/>
            <a:ext cx="5715000" cy="350758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09800" y="51816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en-US" sz="3600" dirty="0" err="1" smtClean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3600" dirty="0" smtClean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600" dirty="0" smtClean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endParaRPr lang="en-US" sz="3600" dirty="0" smtClean="0">
              <a:ln>
                <a:solidFill>
                  <a:sysClr val="windowText" lastClr="000000"/>
                </a:solidFill>
                <a:prstDash val="sysDot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ক্যাথোড</a:t>
            </a:r>
            <a:r>
              <a:rPr lang="en-US" sz="3600" dirty="0" smtClean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</a:t>
            </a:r>
            <a:r>
              <a:rPr lang="en-US" sz="3600" dirty="0" smtClean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টিউব</a:t>
            </a:r>
            <a:r>
              <a:rPr lang="en-US" sz="3600" dirty="0" smtClean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0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400" dirty="0" err="1" smtClean="0">
                <a:ln>
                  <a:solidFill>
                    <a:schemeClr val="tx1"/>
                  </a:solidFill>
                  <a:prstDash val="sysDot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এল</a:t>
            </a:r>
            <a:r>
              <a:rPr lang="en-US" sz="5400" dirty="0" smtClean="0">
                <a:ln>
                  <a:solidFill>
                    <a:schemeClr val="tx1"/>
                  </a:solidFill>
                  <a:prstDash val="sysDot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>
                  <a:solidFill>
                    <a:schemeClr val="tx1"/>
                  </a:solidFill>
                  <a:prstDash val="sysDot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5400" dirty="0" smtClean="0">
                <a:ln>
                  <a:solidFill>
                    <a:schemeClr val="tx1"/>
                  </a:solidFill>
                  <a:prstDash val="sysDot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>
                  <a:solidFill>
                    <a:schemeClr val="tx1"/>
                  </a:solidFill>
                  <a:prstDash val="sysDot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</a:t>
            </a:r>
            <a:r>
              <a:rPr lang="en-US" sz="5400" dirty="0" smtClean="0">
                <a:ln>
                  <a:solidFill>
                    <a:schemeClr val="tx1"/>
                  </a:solidFill>
                  <a:prstDash val="sysDot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>
                  <a:solidFill>
                    <a:schemeClr val="tx1"/>
                  </a:solidFill>
                  <a:prstDash val="sysDot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dirty="0" smtClean="0">
                <a:ln>
                  <a:solidFill>
                    <a:schemeClr val="tx1"/>
                  </a:solidFill>
                  <a:prstDash val="sysDot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5400" dirty="0" smtClean="0">
                <a:ln>
                  <a:solidFill>
                    <a:schemeClr val="tx1"/>
                  </a:solidFill>
                  <a:prstDash val="sysDot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n>
                  <a:solidFill>
                    <a:schemeClr val="tx1"/>
                  </a:solidFill>
                  <a:prstDash val="sysDot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লিকুইড</a:t>
            </a:r>
            <a:r>
              <a:rPr lang="en-US" dirty="0" smtClean="0">
                <a:ln>
                  <a:solidFill>
                    <a:schemeClr val="tx1"/>
                  </a:solidFill>
                  <a:prstDash val="sysDot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  <a:prstDash val="sysDot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ক্রিস্টাল</a:t>
            </a:r>
            <a:r>
              <a:rPr lang="en-US" dirty="0" smtClean="0">
                <a:ln>
                  <a:solidFill>
                    <a:schemeClr val="tx1"/>
                  </a:solidFill>
                  <a:prstDash val="sysDot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  <a:prstDash val="sysDot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ডিসপ্লে</a:t>
            </a:r>
            <a:r>
              <a:rPr lang="en-US" dirty="0" smtClean="0">
                <a:ln>
                  <a:solidFill>
                    <a:schemeClr val="tx1"/>
                  </a:solidFill>
                  <a:prstDash val="sysDot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n>
                <a:solidFill>
                  <a:schemeClr val="tx1"/>
                </a:solidFill>
                <a:prstDash val="sysDot"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C:\Users\user\Desktop\CONTENT DOWN\secnery\LCD MONITOR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524000"/>
            <a:ext cx="6553200" cy="324881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905000" y="457200"/>
            <a:ext cx="533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মনিটর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331</Words>
  <Application>Microsoft Office PowerPoint</Application>
  <PresentationFormat>On-screen Show (4:3)</PresentationFormat>
  <Paragraphs>68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আজকের  ক্লাসে  সবাইকে  স্বাগতম</vt:lpstr>
      <vt:lpstr> পরিচিতি </vt:lpstr>
      <vt:lpstr> ছবিতে কি দেখতে পাচ্ছ? </vt:lpstr>
      <vt:lpstr>আজকের পাঠের বিষয়</vt:lpstr>
      <vt:lpstr> শিখনফল</vt:lpstr>
      <vt:lpstr>মনিটর একটি আউটপুট ডিভাইস</vt:lpstr>
      <vt:lpstr>এল ই ডি বা লাইট ইমিটিং ডায়োড </vt:lpstr>
      <vt:lpstr>বিভিন্ন ধরনের মনিটর</vt:lpstr>
      <vt:lpstr>এল সি ডি বা লিকুইড ক্রিস্টাল ডিসপ্লে </vt:lpstr>
      <vt:lpstr> একক কাজ</vt:lpstr>
      <vt:lpstr>প্রিন্টারের প্রকারভেদ </vt:lpstr>
      <vt:lpstr>প্রিন্টারের  প্রকারভেদ</vt:lpstr>
      <vt:lpstr>ইন্কজেট প্রিন্টার এর ব্যবহার</vt:lpstr>
      <vt:lpstr>Slide 14</vt:lpstr>
      <vt:lpstr> ডট ম্যাট্রিক প্রিন্টার </vt:lpstr>
      <vt:lpstr> প্রিন্টারের প্রকারভেদ</vt:lpstr>
      <vt:lpstr> লেজার প্রিন্টার </vt:lpstr>
      <vt:lpstr>দলীয় কাজ</vt:lpstr>
      <vt:lpstr>মনিটরের কাজ</vt:lpstr>
      <vt:lpstr>মূল্যায়ন</vt:lpstr>
      <vt:lpstr>বাড়ীর কাজ এমন একটি আউটপুট ডিভাইসের বর্ণনা দাও যা দিয়ে অনেক কাজ করা যায়।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ক্লাসে সবাইকে স্বাগতম</dc:title>
  <dc:creator>user</dc:creator>
  <cp:lastModifiedBy>user</cp:lastModifiedBy>
  <cp:revision>89</cp:revision>
  <dcterms:created xsi:type="dcterms:W3CDTF">2020-02-02T16:01:21Z</dcterms:created>
  <dcterms:modified xsi:type="dcterms:W3CDTF">2020-02-05T16:14:29Z</dcterms:modified>
</cp:coreProperties>
</file>