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26"/>
  </p:notesMasterIdLst>
  <p:sldIdLst>
    <p:sldId id="256" r:id="rId2"/>
    <p:sldId id="283" r:id="rId3"/>
    <p:sldId id="284" r:id="rId4"/>
    <p:sldId id="285" r:id="rId5"/>
    <p:sldId id="286" r:id="rId6"/>
    <p:sldId id="287" r:id="rId7"/>
    <p:sldId id="302" r:id="rId8"/>
    <p:sldId id="304" r:id="rId9"/>
    <p:sldId id="314" r:id="rId10"/>
    <p:sldId id="312" r:id="rId11"/>
    <p:sldId id="310" r:id="rId12"/>
    <p:sldId id="308" r:id="rId13"/>
    <p:sldId id="324" r:id="rId14"/>
    <p:sldId id="325" r:id="rId15"/>
    <p:sldId id="316" r:id="rId16"/>
    <p:sldId id="330" r:id="rId17"/>
    <p:sldId id="323" r:id="rId18"/>
    <p:sldId id="329" r:id="rId19"/>
    <p:sldId id="326" r:id="rId20"/>
    <p:sldId id="313" r:id="rId21"/>
    <p:sldId id="327" r:id="rId22"/>
    <p:sldId id="328" r:id="rId23"/>
    <p:sldId id="296"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F512D"/>
    <a:srgbClr val="99FF33"/>
    <a:srgbClr val="FF9900"/>
    <a:srgbClr val="FFFFFF"/>
    <a:srgbClr val="DFF98B"/>
    <a:srgbClr val="FFCC00"/>
    <a:srgbClr val="FC2222"/>
    <a:srgbClr val="00CC66"/>
    <a:srgbClr val="AA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4162" autoAdjust="0"/>
  </p:normalViewPr>
  <p:slideViewPr>
    <p:cSldViewPr snapToGrid="0">
      <p:cViewPr varScale="1">
        <p:scale>
          <a:sx n="67" d="100"/>
          <a:sy n="67" d="100"/>
        </p:scale>
        <p:origin x="108" y="60"/>
      </p:cViewPr>
      <p:guideLst/>
    </p:cSldViewPr>
  </p:slideViewPr>
  <p:outlineViewPr>
    <p:cViewPr>
      <p:scale>
        <a:sx n="33" d="100"/>
        <a:sy n="33" d="100"/>
      </p:scale>
      <p:origin x="0" y="-15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5F5FF-8389-41A0-BBF9-D3847116DE8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7A1607CD-329A-4EE6-80DC-A3A9FD902F31}">
      <dgm:prSet phldrT="[Text]" custT="1"/>
      <dgm:spPr>
        <a:ln w="25400"/>
      </dgm:spPr>
      <dgm:t>
        <a:bodyPr/>
        <a:lstStyle/>
        <a:p>
          <a:r>
            <a:rPr lang="en-US" sz="4800" dirty="0" smtClean="0">
              <a:latin typeface="Times New Roman" panose="02020603050405020304" pitchFamily="18" charset="0"/>
              <a:cs typeface="Times New Roman" panose="02020603050405020304" pitchFamily="18" charset="0"/>
            </a:rPr>
            <a:t>Birth : 29 December 1914</a:t>
          </a:r>
          <a:endParaRPr lang="en-US" sz="4800" dirty="0">
            <a:latin typeface="Times New Roman" panose="02020603050405020304" pitchFamily="18" charset="0"/>
            <a:cs typeface="Times New Roman" panose="02020603050405020304" pitchFamily="18" charset="0"/>
          </a:endParaRPr>
        </a:p>
      </dgm:t>
    </dgm:pt>
    <dgm:pt modelId="{2DA68B1A-1453-4FA9-8B19-A8945A3BA14D}" type="parTrans" cxnId="{875D393B-63A5-452E-9880-6EB83B48580E}">
      <dgm:prSet/>
      <dgm:spPr/>
      <dgm:t>
        <a:bodyPr/>
        <a:lstStyle/>
        <a:p>
          <a:endParaRPr lang="en-US"/>
        </a:p>
      </dgm:t>
    </dgm:pt>
    <dgm:pt modelId="{1147BF7A-1A1F-4C9B-BD37-48CC94D97C8A}" type="sibTrans" cxnId="{875D393B-63A5-452E-9880-6EB83B48580E}">
      <dgm:prSet/>
      <dgm:spPr/>
      <dgm:t>
        <a:bodyPr/>
        <a:lstStyle/>
        <a:p>
          <a:endParaRPr lang="en-US"/>
        </a:p>
      </dgm:t>
    </dgm:pt>
    <dgm:pt modelId="{579BA53F-8A5D-4728-83D1-8678E084C4B0}">
      <dgm:prSet phldrT="[Text]" custT="1"/>
      <dgm:spPr>
        <a:solidFill>
          <a:schemeClr val="bg1"/>
        </a:solidFill>
      </dgm:spPr>
      <dgm:t>
        <a:bodyPr/>
        <a:lstStyle/>
        <a:p>
          <a:r>
            <a:rPr lang="en-US" sz="4800" dirty="0" smtClean="0">
              <a:latin typeface="Times New Roman" panose="02020603050405020304" pitchFamily="18" charset="0"/>
              <a:cs typeface="Times New Roman" panose="02020603050405020304" pitchFamily="18" charset="0"/>
            </a:rPr>
            <a:t>In Kishoreganj</a:t>
          </a:r>
          <a:endParaRPr lang="en-US" sz="4800" dirty="0">
            <a:latin typeface="Times New Roman" panose="02020603050405020304" pitchFamily="18" charset="0"/>
            <a:cs typeface="Times New Roman" panose="02020603050405020304" pitchFamily="18" charset="0"/>
          </a:endParaRPr>
        </a:p>
      </dgm:t>
    </dgm:pt>
    <dgm:pt modelId="{34286423-E8FB-4684-B873-2328A49D45CA}" type="parTrans" cxnId="{3B80A048-269C-4082-A6AC-3904FD811B08}">
      <dgm:prSet/>
      <dgm:spPr/>
      <dgm:t>
        <a:bodyPr/>
        <a:lstStyle/>
        <a:p>
          <a:endParaRPr lang="en-US"/>
        </a:p>
      </dgm:t>
    </dgm:pt>
    <dgm:pt modelId="{B8F8CF3F-7357-4D8B-8D0C-66EE2548746B}" type="sibTrans" cxnId="{3B80A048-269C-4082-A6AC-3904FD811B08}">
      <dgm:prSet/>
      <dgm:spPr/>
      <dgm:t>
        <a:bodyPr/>
        <a:lstStyle/>
        <a:p>
          <a:endParaRPr lang="en-US"/>
        </a:p>
      </dgm:t>
    </dgm:pt>
    <dgm:pt modelId="{BE3C7FD1-76BF-4FD0-A7D4-75A54DE3E80D}">
      <dgm:prSet phldrT="[Text]" custT="1"/>
      <dgm:spPr>
        <a:ln w="25400"/>
      </dgm:spPr>
      <dgm:t>
        <a:bodyPr/>
        <a:lstStyle/>
        <a:p>
          <a:r>
            <a:rPr lang="en-US" sz="4800" dirty="0" smtClean="0">
              <a:latin typeface="Times New Roman" panose="02020603050405020304" pitchFamily="18" charset="0"/>
              <a:cs typeface="Times New Roman" panose="02020603050405020304" pitchFamily="18" charset="0"/>
            </a:rPr>
            <a:t>Death:28 May 1976 </a:t>
          </a:r>
          <a:endParaRPr lang="en-US" sz="4800" dirty="0">
            <a:latin typeface="Times New Roman" panose="02020603050405020304" pitchFamily="18" charset="0"/>
            <a:cs typeface="Times New Roman" panose="02020603050405020304" pitchFamily="18" charset="0"/>
          </a:endParaRPr>
        </a:p>
      </dgm:t>
    </dgm:pt>
    <dgm:pt modelId="{4B2804AC-AF53-41B8-BBBA-4C586DAB8C47}" type="parTrans" cxnId="{DA6F331A-5339-428F-A8DE-61DF2E374B77}">
      <dgm:prSet/>
      <dgm:spPr/>
      <dgm:t>
        <a:bodyPr/>
        <a:lstStyle/>
        <a:p>
          <a:endParaRPr lang="en-US"/>
        </a:p>
      </dgm:t>
    </dgm:pt>
    <dgm:pt modelId="{EB5EF2B9-53BC-4A24-8C38-EE4B202E5E60}" type="sibTrans" cxnId="{DA6F331A-5339-428F-A8DE-61DF2E374B77}">
      <dgm:prSet/>
      <dgm:spPr/>
      <dgm:t>
        <a:bodyPr/>
        <a:lstStyle/>
        <a:p>
          <a:endParaRPr lang="en-US"/>
        </a:p>
      </dgm:t>
    </dgm:pt>
    <dgm:pt modelId="{0B1414FB-FD20-4F86-A981-EBCEB1155E22}">
      <dgm:prSet phldrT="[Text]" custT="1"/>
      <dgm:spPr/>
      <dgm:t>
        <a:bodyPr/>
        <a:lstStyle/>
        <a:p>
          <a:r>
            <a:rPr lang="en-US" sz="4800" dirty="0" smtClean="0">
              <a:latin typeface="Times New Roman" panose="02020603050405020304" pitchFamily="18" charset="0"/>
              <a:cs typeface="Times New Roman" panose="02020603050405020304" pitchFamily="18" charset="0"/>
            </a:rPr>
            <a:t>In Dhaka</a:t>
          </a:r>
          <a:endParaRPr lang="en-US" sz="4800" dirty="0">
            <a:latin typeface="Times New Roman" panose="02020603050405020304" pitchFamily="18" charset="0"/>
            <a:cs typeface="Times New Roman" panose="02020603050405020304" pitchFamily="18" charset="0"/>
          </a:endParaRPr>
        </a:p>
      </dgm:t>
    </dgm:pt>
    <dgm:pt modelId="{EDDEFA65-734F-4D00-A082-85FF31398027}" type="parTrans" cxnId="{E7A49034-A5D1-46CD-BB83-553516C514FA}">
      <dgm:prSet/>
      <dgm:spPr/>
      <dgm:t>
        <a:bodyPr/>
        <a:lstStyle/>
        <a:p>
          <a:endParaRPr lang="en-US"/>
        </a:p>
      </dgm:t>
    </dgm:pt>
    <dgm:pt modelId="{D03F4653-1464-4BEA-8DCC-4E9296BB7CDE}" type="sibTrans" cxnId="{E7A49034-A5D1-46CD-BB83-553516C514FA}">
      <dgm:prSet/>
      <dgm:spPr/>
      <dgm:t>
        <a:bodyPr/>
        <a:lstStyle/>
        <a:p>
          <a:endParaRPr lang="en-US"/>
        </a:p>
      </dgm:t>
    </dgm:pt>
    <dgm:pt modelId="{557BBDB6-E5BB-445D-89FF-A46E71BB0BEA}" type="pres">
      <dgm:prSet presAssocID="{29A5F5FF-8389-41A0-BBF9-D3847116DE8F}" presName="linear" presStyleCnt="0">
        <dgm:presLayoutVars>
          <dgm:animLvl val="lvl"/>
          <dgm:resizeHandles val="exact"/>
        </dgm:presLayoutVars>
      </dgm:prSet>
      <dgm:spPr/>
      <dgm:t>
        <a:bodyPr/>
        <a:lstStyle/>
        <a:p>
          <a:endParaRPr lang="en-US"/>
        </a:p>
      </dgm:t>
    </dgm:pt>
    <dgm:pt modelId="{13B0ACA9-3AF2-4286-A5A0-C825EAD3A5E6}" type="pres">
      <dgm:prSet presAssocID="{7A1607CD-329A-4EE6-80DC-A3A9FD902F31}" presName="parentText" presStyleLbl="node1" presStyleIdx="0" presStyleCnt="2">
        <dgm:presLayoutVars>
          <dgm:chMax val="0"/>
          <dgm:bulletEnabled val="1"/>
        </dgm:presLayoutVars>
      </dgm:prSet>
      <dgm:spPr/>
      <dgm:t>
        <a:bodyPr/>
        <a:lstStyle/>
        <a:p>
          <a:endParaRPr lang="en-US"/>
        </a:p>
      </dgm:t>
    </dgm:pt>
    <dgm:pt modelId="{3AC1917B-C841-41ED-8A3C-DF295642F5BD}" type="pres">
      <dgm:prSet presAssocID="{7A1607CD-329A-4EE6-80DC-A3A9FD902F31}" presName="childText" presStyleLbl="revTx" presStyleIdx="0" presStyleCnt="2">
        <dgm:presLayoutVars>
          <dgm:bulletEnabled val="1"/>
        </dgm:presLayoutVars>
      </dgm:prSet>
      <dgm:spPr/>
      <dgm:t>
        <a:bodyPr/>
        <a:lstStyle/>
        <a:p>
          <a:endParaRPr lang="en-US"/>
        </a:p>
      </dgm:t>
    </dgm:pt>
    <dgm:pt modelId="{80060F9B-BDC1-4A48-B2EF-59F17B1D2821}" type="pres">
      <dgm:prSet presAssocID="{BE3C7FD1-76BF-4FD0-A7D4-75A54DE3E80D}" presName="parentText" presStyleLbl="node1" presStyleIdx="1" presStyleCnt="2">
        <dgm:presLayoutVars>
          <dgm:chMax val="0"/>
          <dgm:bulletEnabled val="1"/>
        </dgm:presLayoutVars>
      </dgm:prSet>
      <dgm:spPr/>
      <dgm:t>
        <a:bodyPr/>
        <a:lstStyle/>
        <a:p>
          <a:endParaRPr lang="en-US"/>
        </a:p>
      </dgm:t>
    </dgm:pt>
    <dgm:pt modelId="{2792CEB3-1940-4E4F-A219-BB46FDB6FB19}" type="pres">
      <dgm:prSet presAssocID="{BE3C7FD1-76BF-4FD0-A7D4-75A54DE3E80D}" presName="childText" presStyleLbl="revTx" presStyleIdx="1" presStyleCnt="2">
        <dgm:presLayoutVars>
          <dgm:bulletEnabled val="1"/>
        </dgm:presLayoutVars>
      </dgm:prSet>
      <dgm:spPr/>
      <dgm:t>
        <a:bodyPr/>
        <a:lstStyle/>
        <a:p>
          <a:endParaRPr lang="en-US"/>
        </a:p>
      </dgm:t>
    </dgm:pt>
  </dgm:ptLst>
  <dgm:cxnLst>
    <dgm:cxn modelId="{ABFE5382-A403-4E14-81F4-A681D15D54A7}" type="presOf" srcId="{BE3C7FD1-76BF-4FD0-A7D4-75A54DE3E80D}" destId="{80060F9B-BDC1-4A48-B2EF-59F17B1D2821}" srcOrd="0" destOrd="0" presId="urn:microsoft.com/office/officeart/2005/8/layout/vList2"/>
    <dgm:cxn modelId="{22225B01-EDB8-4BE6-98D7-FF3603F33DF7}" type="presOf" srcId="{579BA53F-8A5D-4728-83D1-8678E084C4B0}" destId="{3AC1917B-C841-41ED-8A3C-DF295642F5BD}" srcOrd="0" destOrd="0" presId="urn:microsoft.com/office/officeart/2005/8/layout/vList2"/>
    <dgm:cxn modelId="{DA6F331A-5339-428F-A8DE-61DF2E374B77}" srcId="{29A5F5FF-8389-41A0-BBF9-D3847116DE8F}" destId="{BE3C7FD1-76BF-4FD0-A7D4-75A54DE3E80D}" srcOrd="1" destOrd="0" parTransId="{4B2804AC-AF53-41B8-BBBA-4C586DAB8C47}" sibTransId="{EB5EF2B9-53BC-4A24-8C38-EE4B202E5E60}"/>
    <dgm:cxn modelId="{5A96425D-0E09-46B1-B659-E7B3396D358C}" type="presOf" srcId="{0B1414FB-FD20-4F86-A981-EBCEB1155E22}" destId="{2792CEB3-1940-4E4F-A219-BB46FDB6FB19}" srcOrd="0" destOrd="0" presId="urn:microsoft.com/office/officeart/2005/8/layout/vList2"/>
    <dgm:cxn modelId="{875D393B-63A5-452E-9880-6EB83B48580E}" srcId="{29A5F5FF-8389-41A0-BBF9-D3847116DE8F}" destId="{7A1607CD-329A-4EE6-80DC-A3A9FD902F31}" srcOrd="0" destOrd="0" parTransId="{2DA68B1A-1453-4FA9-8B19-A8945A3BA14D}" sibTransId="{1147BF7A-1A1F-4C9B-BD37-48CC94D97C8A}"/>
    <dgm:cxn modelId="{EF7858F4-470B-42BC-B4BD-D56AAEA7D153}" type="presOf" srcId="{7A1607CD-329A-4EE6-80DC-A3A9FD902F31}" destId="{13B0ACA9-3AF2-4286-A5A0-C825EAD3A5E6}" srcOrd="0" destOrd="0" presId="urn:microsoft.com/office/officeart/2005/8/layout/vList2"/>
    <dgm:cxn modelId="{945F9DFC-0BFB-4D08-A7D2-28C32FEB2053}" type="presOf" srcId="{29A5F5FF-8389-41A0-BBF9-D3847116DE8F}" destId="{557BBDB6-E5BB-445D-89FF-A46E71BB0BEA}" srcOrd="0" destOrd="0" presId="urn:microsoft.com/office/officeart/2005/8/layout/vList2"/>
    <dgm:cxn modelId="{E7A49034-A5D1-46CD-BB83-553516C514FA}" srcId="{BE3C7FD1-76BF-4FD0-A7D4-75A54DE3E80D}" destId="{0B1414FB-FD20-4F86-A981-EBCEB1155E22}" srcOrd="0" destOrd="0" parTransId="{EDDEFA65-734F-4D00-A082-85FF31398027}" sibTransId="{D03F4653-1464-4BEA-8DCC-4E9296BB7CDE}"/>
    <dgm:cxn modelId="{3B80A048-269C-4082-A6AC-3904FD811B08}" srcId="{7A1607CD-329A-4EE6-80DC-A3A9FD902F31}" destId="{579BA53F-8A5D-4728-83D1-8678E084C4B0}" srcOrd="0" destOrd="0" parTransId="{34286423-E8FB-4684-B873-2328A49D45CA}" sibTransId="{B8F8CF3F-7357-4D8B-8D0C-66EE2548746B}"/>
    <dgm:cxn modelId="{B38AE7EE-66A7-4C74-ABE5-950C960E6A91}" type="presParOf" srcId="{557BBDB6-E5BB-445D-89FF-A46E71BB0BEA}" destId="{13B0ACA9-3AF2-4286-A5A0-C825EAD3A5E6}" srcOrd="0" destOrd="0" presId="urn:microsoft.com/office/officeart/2005/8/layout/vList2"/>
    <dgm:cxn modelId="{94243C39-3659-4340-8BBE-0BE6C2B8012D}" type="presParOf" srcId="{557BBDB6-E5BB-445D-89FF-A46E71BB0BEA}" destId="{3AC1917B-C841-41ED-8A3C-DF295642F5BD}" srcOrd="1" destOrd="0" presId="urn:microsoft.com/office/officeart/2005/8/layout/vList2"/>
    <dgm:cxn modelId="{ACCCE05F-39DE-40B9-940E-39ABF448EA23}" type="presParOf" srcId="{557BBDB6-E5BB-445D-89FF-A46E71BB0BEA}" destId="{80060F9B-BDC1-4A48-B2EF-59F17B1D2821}" srcOrd="2" destOrd="0" presId="urn:microsoft.com/office/officeart/2005/8/layout/vList2"/>
    <dgm:cxn modelId="{7A708046-E00F-4233-8566-21960A2C5984}" type="presParOf" srcId="{557BBDB6-E5BB-445D-89FF-A46E71BB0BEA}" destId="{2792CEB3-1940-4E4F-A219-BB46FDB6FB19}" srcOrd="3" destOrd="0" presId="urn:microsoft.com/office/officeart/2005/8/layout/vList2"/>
  </dgm:cxnLst>
  <dgm:bg>
    <a:solidFill>
      <a:schemeClr val="bg1"/>
    </a:solidFill>
  </dgm:bg>
  <dgm:whole>
    <a:ln w="3492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2039F-274C-4B5F-9B67-CFBBFE489B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2B7971-8117-4E66-87D0-F0CCED583174}">
      <dgm:prSet phldrT="[Text]" custT="1"/>
      <dgm:spPr>
        <a:solidFill>
          <a:schemeClr val="bg1"/>
        </a:solidFill>
        <a:ln w="38100"/>
      </dgm:spPr>
      <dgm:t>
        <a:bodyPr/>
        <a:lstStyle/>
        <a:p>
          <a:r>
            <a:rPr lang="en-US" sz="4000" i="1" dirty="0" smtClean="0">
              <a:solidFill>
                <a:schemeClr val="tx1"/>
              </a:solidFill>
            </a:rPr>
            <a:t>Nabanna </a:t>
          </a:r>
          <a:r>
            <a:rPr lang="en-US" sz="4000" dirty="0" smtClean="0">
              <a:solidFill>
                <a:schemeClr val="tx1"/>
              </a:solidFill>
            </a:rPr>
            <a:t>(Harvest), 65 feet long scroll painting, 1969</a:t>
          </a:r>
          <a:endParaRPr lang="en-US" sz="4000" dirty="0">
            <a:solidFill>
              <a:schemeClr val="tx1"/>
            </a:solidFill>
          </a:endParaRPr>
        </a:p>
      </dgm:t>
    </dgm:pt>
    <dgm:pt modelId="{A4DB85B7-81D6-48AA-AE9A-C417B0403284}" type="parTrans" cxnId="{02E71596-CC8B-4407-99FC-8EFDEA639DC1}">
      <dgm:prSet/>
      <dgm:spPr/>
      <dgm:t>
        <a:bodyPr/>
        <a:lstStyle/>
        <a:p>
          <a:endParaRPr lang="en-US"/>
        </a:p>
      </dgm:t>
    </dgm:pt>
    <dgm:pt modelId="{DD234196-57FE-4EF8-A51A-A7E01C268225}" type="sibTrans" cxnId="{02E71596-CC8B-4407-99FC-8EFDEA639DC1}">
      <dgm:prSet/>
      <dgm:spPr/>
      <dgm:t>
        <a:bodyPr/>
        <a:lstStyle/>
        <a:p>
          <a:endParaRPr lang="en-US"/>
        </a:p>
      </dgm:t>
    </dgm:pt>
    <dgm:pt modelId="{DF327408-CA86-4547-83C2-835D53ED6861}">
      <dgm:prSet phldrT="[Text]" custT="1"/>
      <dgm:spPr/>
      <dgm:t>
        <a:bodyPr/>
        <a:lstStyle/>
        <a:p>
          <a:r>
            <a:rPr lang="en-US" sz="3200" dirty="0" smtClean="0"/>
            <a:t>Intensified Non-cooperation movement against Pakistani regime</a:t>
          </a:r>
          <a:endParaRPr lang="en-US" sz="3200" dirty="0"/>
        </a:p>
      </dgm:t>
    </dgm:pt>
    <dgm:pt modelId="{F0D053F2-7FB1-4E24-95A5-5DF99CBF0E85}" type="parTrans" cxnId="{982FDA55-B484-4AA7-9FB2-3968CFCA2CBC}">
      <dgm:prSet/>
      <dgm:spPr/>
      <dgm:t>
        <a:bodyPr/>
        <a:lstStyle/>
        <a:p>
          <a:endParaRPr lang="en-US"/>
        </a:p>
      </dgm:t>
    </dgm:pt>
    <dgm:pt modelId="{42479024-79CC-431C-9222-4D93BC0594C6}" type="sibTrans" cxnId="{982FDA55-B484-4AA7-9FB2-3968CFCA2CBC}">
      <dgm:prSet/>
      <dgm:spPr/>
      <dgm:t>
        <a:bodyPr/>
        <a:lstStyle/>
        <a:p>
          <a:endParaRPr lang="en-US"/>
        </a:p>
      </dgm:t>
    </dgm:pt>
    <dgm:pt modelId="{16C912A7-A33F-4613-9FC4-83516AAE9F34}">
      <dgm:prSet phldrT="[Text]" custT="1"/>
      <dgm:spPr>
        <a:solidFill>
          <a:schemeClr val="bg1"/>
        </a:solidFill>
        <a:ln w="38100"/>
      </dgm:spPr>
      <dgm:t>
        <a:bodyPr/>
        <a:lstStyle/>
        <a:p>
          <a:r>
            <a:rPr lang="en-US" sz="4000" i="1" dirty="0" smtClean="0">
              <a:solidFill>
                <a:schemeClr val="tx1"/>
              </a:solidFill>
            </a:rPr>
            <a:t>Monpura ,</a:t>
          </a:r>
          <a:r>
            <a:rPr lang="en-US" sz="4000" i="1" dirty="0" smtClean="0"/>
            <a:t> </a:t>
          </a:r>
          <a:r>
            <a:rPr lang="en-US" sz="4000" i="1" dirty="0" smtClean="0">
              <a:solidFill>
                <a:schemeClr val="tx1"/>
              </a:solidFill>
            </a:rPr>
            <a:t>30 feet long scroll painting , 1970</a:t>
          </a:r>
          <a:endParaRPr lang="en-US" sz="4000" i="1" dirty="0">
            <a:solidFill>
              <a:schemeClr val="tx1"/>
            </a:solidFill>
          </a:endParaRPr>
        </a:p>
      </dgm:t>
    </dgm:pt>
    <dgm:pt modelId="{25DE8A19-23E8-4D14-B837-F33FA56FEE09}" type="parTrans" cxnId="{F62BFFE1-3E97-42F9-A472-308EDDF8C240}">
      <dgm:prSet/>
      <dgm:spPr/>
      <dgm:t>
        <a:bodyPr/>
        <a:lstStyle/>
        <a:p>
          <a:endParaRPr lang="en-US"/>
        </a:p>
      </dgm:t>
    </dgm:pt>
    <dgm:pt modelId="{8328647F-3605-4EB1-A81F-FD4C9D54EB4C}" type="sibTrans" cxnId="{F62BFFE1-3E97-42F9-A472-308EDDF8C240}">
      <dgm:prSet/>
      <dgm:spPr/>
      <dgm:t>
        <a:bodyPr/>
        <a:lstStyle/>
        <a:p>
          <a:endParaRPr lang="en-US"/>
        </a:p>
      </dgm:t>
    </dgm:pt>
    <dgm:pt modelId="{105FF4CB-CF26-4F77-8769-3AABDF529183}">
      <dgm:prSet phldrT="[Text]" custT="1"/>
      <dgm:spPr/>
      <dgm:t>
        <a:bodyPr/>
        <a:lstStyle/>
        <a:p>
          <a:r>
            <a:rPr lang="en-US" sz="3200" dirty="0" smtClean="0"/>
            <a:t>Commemorating the death of thousands of people in the cyclone of 1970</a:t>
          </a:r>
          <a:r>
            <a:rPr lang="en-US" sz="1000" dirty="0" smtClean="0"/>
            <a:t> </a:t>
          </a:r>
          <a:endParaRPr lang="en-US" sz="1000" dirty="0"/>
        </a:p>
      </dgm:t>
    </dgm:pt>
    <dgm:pt modelId="{55CEF2E4-D74C-48AD-86D4-A93B9BD1D5F6}" type="parTrans" cxnId="{03E5C762-0D7F-4991-9942-AD336BB7B35C}">
      <dgm:prSet/>
      <dgm:spPr/>
      <dgm:t>
        <a:bodyPr/>
        <a:lstStyle/>
        <a:p>
          <a:endParaRPr lang="en-US"/>
        </a:p>
      </dgm:t>
    </dgm:pt>
    <dgm:pt modelId="{863A53BC-DE64-4E9B-985C-677296BDBE19}" type="sibTrans" cxnId="{03E5C762-0D7F-4991-9942-AD336BB7B35C}">
      <dgm:prSet/>
      <dgm:spPr/>
      <dgm:t>
        <a:bodyPr/>
        <a:lstStyle/>
        <a:p>
          <a:endParaRPr lang="en-US"/>
        </a:p>
      </dgm:t>
    </dgm:pt>
    <dgm:pt modelId="{AB6A38EE-191B-4244-895A-CBDB8D596D32}">
      <dgm:prSet phldrT="[Text]" custT="1"/>
      <dgm:spPr/>
      <dgm:t>
        <a:bodyPr/>
        <a:lstStyle/>
        <a:p>
          <a:endParaRPr lang="en-US" sz="3200" dirty="0"/>
        </a:p>
      </dgm:t>
    </dgm:pt>
    <dgm:pt modelId="{D4057067-8039-4F18-ACC5-C7F3DD501988}" type="parTrans" cxnId="{0E396EF3-B669-418F-A1F8-489B1DCC9440}">
      <dgm:prSet/>
      <dgm:spPr/>
      <dgm:t>
        <a:bodyPr/>
        <a:lstStyle/>
        <a:p>
          <a:endParaRPr lang="en-US"/>
        </a:p>
      </dgm:t>
    </dgm:pt>
    <dgm:pt modelId="{F3EE20D4-DE8B-4E5D-96AD-7A3E5654B9E4}" type="sibTrans" cxnId="{0E396EF3-B669-418F-A1F8-489B1DCC9440}">
      <dgm:prSet/>
      <dgm:spPr/>
      <dgm:t>
        <a:bodyPr/>
        <a:lstStyle/>
        <a:p>
          <a:endParaRPr lang="en-US"/>
        </a:p>
      </dgm:t>
    </dgm:pt>
    <dgm:pt modelId="{4E1F0514-413F-4E19-851C-38445110EC4D}" type="pres">
      <dgm:prSet presAssocID="{E202039F-274C-4B5F-9B67-CFBBFE489B56}" presName="linear" presStyleCnt="0">
        <dgm:presLayoutVars>
          <dgm:animLvl val="lvl"/>
          <dgm:resizeHandles val="exact"/>
        </dgm:presLayoutVars>
      </dgm:prSet>
      <dgm:spPr/>
      <dgm:t>
        <a:bodyPr/>
        <a:lstStyle/>
        <a:p>
          <a:endParaRPr lang="en-US"/>
        </a:p>
      </dgm:t>
    </dgm:pt>
    <dgm:pt modelId="{B04C8841-8303-4665-BFD5-E1DEA308BFE0}" type="pres">
      <dgm:prSet presAssocID="{112B7971-8117-4E66-87D0-F0CCED583174}" presName="parentText" presStyleLbl="node1" presStyleIdx="0" presStyleCnt="2" custScaleY="76229">
        <dgm:presLayoutVars>
          <dgm:chMax val="0"/>
          <dgm:bulletEnabled val="1"/>
        </dgm:presLayoutVars>
      </dgm:prSet>
      <dgm:spPr/>
      <dgm:t>
        <a:bodyPr/>
        <a:lstStyle/>
        <a:p>
          <a:endParaRPr lang="en-US"/>
        </a:p>
      </dgm:t>
    </dgm:pt>
    <dgm:pt modelId="{F5049CB3-1B0B-4235-97DF-98D55D495ED4}" type="pres">
      <dgm:prSet presAssocID="{112B7971-8117-4E66-87D0-F0CCED583174}" presName="childText" presStyleLbl="revTx" presStyleIdx="0" presStyleCnt="2">
        <dgm:presLayoutVars>
          <dgm:bulletEnabled val="1"/>
        </dgm:presLayoutVars>
      </dgm:prSet>
      <dgm:spPr/>
      <dgm:t>
        <a:bodyPr/>
        <a:lstStyle/>
        <a:p>
          <a:endParaRPr lang="en-US"/>
        </a:p>
      </dgm:t>
    </dgm:pt>
    <dgm:pt modelId="{451EADAB-E985-49AD-9479-EB7463E5B29D}" type="pres">
      <dgm:prSet presAssocID="{16C912A7-A33F-4613-9FC4-83516AAE9F34}" presName="parentText" presStyleLbl="node1" presStyleIdx="1" presStyleCnt="2" custScaleY="75018" custLinFactNeighborY="-22063">
        <dgm:presLayoutVars>
          <dgm:chMax val="0"/>
          <dgm:bulletEnabled val="1"/>
        </dgm:presLayoutVars>
      </dgm:prSet>
      <dgm:spPr/>
      <dgm:t>
        <a:bodyPr/>
        <a:lstStyle/>
        <a:p>
          <a:endParaRPr lang="en-US"/>
        </a:p>
      </dgm:t>
    </dgm:pt>
    <dgm:pt modelId="{B8348808-C866-4354-98A1-00DBEF43D274}" type="pres">
      <dgm:prSet presAssocID="{16C912A7-A33F-4613-9FC4-83516AAE9F34}" presName="childText" presStyleLbl="revTx" presStyleIdx="1" presStyleCnt="2" custLinFactNeighborY="-5565">
        <dgm:presLayoutVars>
          <dgm:bulletEnabled val="1"/>
        </dgm:presLayoutVars>
      </dgm:prSet>
      <dgm:spPr/>
      <dgm:t>
        <a:bodyPr/>
        <a:lstStyle/>
        <a:p>
          <a:endParaRPr lang="en-US"/>
        </a:p>
      </dgm:t>
    </dgm:pt>
  </dgm:ptLst>
  <dgm:cxnLst>
    <dgm:cxn modelId="{2AB67CF9-5E55-43A1-8AB6-1BA4B082B409}" type="presOf" srcId="{112B7971-8117-4E66-87D0-F0CCED583174}" destId="{B04C8841-8303-4665-BFD5-E1DEA308BFE0}" srcOrd="0" destOrd="0" presId="urn:microsoft.com/office/officeart/2005/8/layout/vList2"/>
    <dgm:cxn modelId="{F4F9C74A-0755-4697-AE91-94E5718628A7}" type="presOf" srcId="{DF327408-CA86-4547-83C2-835D53ED6861}" destId="{F5049CB3-1B0B-4235-97DF-98D55D495ED4}" srcOrd="0" destOrd="0" presId="urn:microsoft.com/office/officeart/2005/8/layout/vList2"/>
    <dgm:cxn modelId="{0E396EF3-B669-418F-A1F8-489B1DCC9440}" srcId="{112B7971-8117-4E66-87D0-F0CCED583174}" destId="{AB6A38EE-191B-4244-895A-CBDB8D596D32}" srcOrd="1" destOrd="0" parTransId="{D4057067-8039-4F18-ACC5-C7F3DD501988}" sibTransId="{F3EE20D4-DE8B-4E5D-96AD-7A3E5654B9E4}"/>
    <dgm:cxn modelId="{6852565E-88BC-41B0-8860-566B011F7D20}" type="presOf" srcId="{AB6A38EE-191B-4244-895A-CBDB8D596D32}" destId="{F5049CB3-1B0B-4235-97DF-98D55D495ED4}" srcOrd="0" destOrd="1" presId="urn:microsoft.com/office/officeart/2005/8/layout/vList2"/>
    <dgm:cxn modelId="{046C8C74-5344-469F-BB8E-B6F1D66736E0}" type="presOf" srcId="{105FF4CB-CF26-4F77-8769-3AABDF529183}" destId="{B8348808-C866-4354-98A1-00DBEF43D274}" srcOrd="0" destOrd="0" presId="urn:microsoft.com/office/officeart/2005/8/layout/vList2"/>
    <dgm:cxn modelId="{F62BFFE1-3E97-42F9-A472-308EDDF8C240}" srcId="{E202039F-274C-4B5F-9B67-CFBBFE489B56}" destId="{16C912A7-A33F-4613-9FC4-83516AAE9F34}" srcOrd="1" destOrd="0" parTransId="{25DE8A19-23E8-4D14-B837-F33FA56FEE09}" sibTransId="{8328647F-3605-4EB1-A81F-FD4C9D54EB4C}"/>
    <dgm:cxn modelId="{02E71596-CC8B-4407-99FC-8EFDEA639DC1}" srcId="{E202039F-274C-4B5F-9B67-CFBBFE489B56}" destId="{112B7971-8117-4E66-87D0-F0CCED583174}" srcOrd="0" destOrd="0" parTransId="{A4DB85B7-81D6-48AA-AE9A-C417B0403284}" sibTransId="{DD234196-57FE-4EF8-A51A-A7E01C268225}"/>
    <dgm:cxn modelId="{03E5C762-0D7F-4991-9942-AD336BB7B35C}" srcId="{16C912A7-A33F-4613-9FC4-83516AAE9F34}" destId="{105FF4CB-CF26-4F77-8769-3AABDF529183}" srcOrd="0" destOrd="0" parTransId="{55CEF2E4-D74C-48AD-86D4-A93B9BD1D5F6}" sibTransId="{863A53BC-DE64-4E9B-985C-677296BDBE19}"/>
    <dgm:cxn modelId="{9D929840-6A9F-401E-AD93-BAE4E310EC75}" type="presOf" srcId="{E202039F-274C-4B5F-9B67-CFBBFE489B56}" destId="{4E1F0514-413F-4E19-851C-38445110EC4D}" srcOrd="0" destOrd="0" presId="urn:microsoft.com/office/officeart/2005/8/layout/vList2"/>
    <dgm:cxn modelId="{982FDA55-B484-4AA7-9FB2-3968CFCA2CBC}" srcId="{112B7971-8117-4E66-87D0-F0CCED583174}" destId="{DF327408-CA86-4547-83C2-835D53ED6861}" srcOrd="0" destOrd="0" parTransId="{F0D053F2-7FB1-4E24-95A5-5DF99CBF0E85}" sibTransId="{42479024-79CC-431C-9222-4D93BC0594C6}"/>
    <dgm:cxn modelId="{D985C4AF-297F-417F-92CA-81242AAB4A73}" type="presOf" srcId="{16C912A7-A33F-4613-9FC4-83516AAE9F34}" destId="{451EADAB-E985-49AD-9479-EB7463E5B29D}" srcOrd="0" destOrd="0" presId="urn:microsoft.com/office/officeart/2005/8/layout/vList2"/>
    <dgm:cxn modelId="{523B4151-5E30-4AEA-80DC-623F82EB93DC}" type="presParOf" srcId="{4E1F0514-413F-4E19-851C-38445110EC4D}" destId="{B04C8841-8303-4665-BFD5-E1DEA308BFE0}" srcOrd="0" destOrd="0" presId="urn:microsoft.com/office/officeart/2005/8/layout/vList2"/>
    <dgm:cxn modelId="{3F61BC7F-1A44-4B28-801C-DDF42469E264}" type="presParOf" srcId="{4E1F0514-413F-4E19-851C-38445110EC4D}" destId="{F5049CB3-1B0B-4235-97DF-98D55D495ED4}" srcOrd="1" destOrd="0" presId="urn:microsoft.com/office/officeart/2005/8/layout/vList2"/>
    <dgm:cxn modelId="{E0CB3DF9-8F29-49D9-B585-787B39A349D8}" type="presParOf" srcId="{4E1F0514-413F-4E19-851C-38445110EC4D}" destId="{451EADAB-E985-49AD-9479-EB7463E5B29D}" srcOrd="2" destOrd="0" presId="urn:microsoft.com/office/officeart/2005/8/layout/vList2"/>
    <dgm:cxn modelId="{CF11694E-D093-4632-8754-E8A69A92D5FA}" type="presParOf" srcId="{4E1F0514-413F-4E19-851C-38445110EC4D}" destId="{B8348808-C866-4354-98A1-00DBEF43D27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509295-4A00-4A39-9E57-15F7174B9F8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4B047E0-4895-48C7-8D12-189F27FB6569}">
      <dgm:prSet phldrT="[Text]" custT="1"/>
      <dgm:spPr>
        <a:blipFill rotWithShape="0">
          <a:blip xmlns:r="http://schemas.openxmlformats.org/officeDocument/2006/relationships" r:embed="rId1"/>
          <a:tile tx="0" ty="0" sx="100000" sy="100000" flip="none" algn="tl"/>
        </a:blipFill>
        <a:ln w="19050">
          <a:solidFill>
            <a:schemeClr val="bg2">
              <a:lumMod val="10000"/>
            </a:schemeClr>
          </a:solidFill>
        </a:ln>
      </dgm:spPr>
      <dgm:t>
        <a:bodyPr/>
        <a:lstStyle/>
        <a:p>
          <a:r>
            <a:rPr lang="en-US" sz="2800" dirty="0" smtClean="0">
              <a:solidFill>
                <a:schemeClr val="tx1">
                  <a:lumMod val="95000"/>
                  <a:lumOff val="5000"/>
                </a:schemeClr>
              </a:solidFill>
            </a:rPr>
            <a:t>Completion of high school</a:t>
          </a:r>
          <a:endParaRPr lang="en-US" sz="2800" dirty="0">
            <a:solidFill>
              <a:schemeClr val="tx1">
                <a:lumMod val="95000"/>
                <a:lumOff val="5000"/>
              </a:schemeClr>
            </a:solidFill>
          </a:endParaRPr>
        </a:p>
      </dgm:t>
    </dgm:pt>
    <dgm:pt modelId="{DEDF3A70-1ED2-4A71-9355-0144C9BDB4A2}" type="parTrans" cxnId="{33C6932D-83CB-4B05-B1FD-8D9D4562BEDA}">
      <dgm:prSet/>
      <dgm:spPr/>
      <dgm:t>
        <a:bodyPr/>
        <a:lstStyle/>
        <a:p>
          <a:endParaRPr lang="en-US"/>
        </a:p>
      </dgm:t>
    </dgm:pt>
    <dgm:pt modelId="{56407885-122F-4AEB-8872-8EA4616B8C33}" type="sibTrans" cxnId="{33C6932D-83CB-4B05-B1FD-8D9D4562BEDA}">
      <dgm:prSet/>
      <dgm:spPr>
        <a:solidFill>
          <a:schemeClr val="bg1"/>
        </a:solidFill>
        <a:ln>
          <a:solidFill>
            <a:schemeClr val="bg2">
              <a:lumMod val="10000"/>
            </a:schemeClr>
          </a:solidFill>
        </a:ln>
      </dgm:spPr>
      <dgm:t>
        <a:bodyPr/>
        <a:lstStyle/>
        <a:p>
          <a:endParaRPr lang="en-US" sz="2800">
            <a:solidFill>
              <a:schemeClr val="tx1">
                <a:lumMod val="95000"/>
                <a:lumOff val="5000"/>
              </a:schemeClr>
            </a:solidFill>
          </a:endParaRPr>
        </a:p>
      </dgm:t>
    </dgm:pt>
    <dgm:pt modelId="{DCBB2A1D-2549-4780-B799-8D41C2FF846B}">
      <dgm:prSet phldrT="[Text]" custT="1"/>
      <dgm:spPr>
        <a:blipFill rotWithShape="0">
          <a:blip xmlns:r="http://schemas.openxmlformats.org/officeDocument/2006/relationships" r:embed="rId2"/>
          <a:tile tx="0" ty="0" sx="100000" sy="100000" flip="none" algn="tl"/>
        </a:blipFill>
        <a:ln w="19050">
          <a:solidFill>
            <a:schemeClr val="bg2">
              <a:lumMod val="10000"/>
            </a:schemeClr>
          </a:solidFill>
        </a:ln>
      </dgm:spPr>
      <dgm:t>
        <a:bodyPr/>
        <a:lstStyle/>
        <a:p>
          <a:r>
            <a:rPr lang="en-US" sz="2800" dirty="0" smtClean="0">
              <a:solidFill>
                <a:schemeClr val="tx1">
                  <a:lumMod val="95000"/>
                  <a:lumOff val="5000"/>
                </a:schemeClr>
              </a:solidFill>
            </a:rPr>
            <a:t>Government school of art ,Calcutta</a:t>
          </a:r>
          <a:endParaRPr lang="en-US" sz="2800" dirty="0">
            <a:solidFill>
              <a:schemeClr val="tx1">
                <a:lumMod val="95000"/>
                <a:lumOff val="5000"/>
              </a:schemeClr>
            </a:solidFill>
          </a:endParaRPr>
        </a:p>
      </dgm:t>
    </dgm:pt>
    <dgm:pt modelId="{83EC5F58-4420-4F1A-B953-FC5ABEF3A330}" type="parTrans" cxnId="{19C40044-5B3C-4BB2-8997-314F6BA62E54}">
      <dgm:prSet/>
      <dgm:spPr/>
      <dgm:t>
        <a:bodyPr/>
        <a:lstStyle/>
        <a:p>
          <a:endParaRPr lang="en-US"/>
        </a:p>
      </dgm:t>
    </dgm:pt>
    <dgm:pt modelId="{74D12A50-573B-4343-9DD9-473D9D7C3E77}" type="sibTrans" cxnId="{19C40044-5B3C-4BB2-8997-314F6BA62E54}">
      <dgm:prSet/>
      <dgm:spPr>
        <a:solidFill>
          <a:schemeClr val="bg1"/>
        </a:solidFill>
        <a:ln>
          <a:solidFill>
            <a:schemeClr val="bg2">
              <a:lumMod val="10000"/>
            </a:schemeClr>
          </a:solidFill>
        </a:ln>
      </dgm:spPr>
      <dgm:t>
        <a:bodyPr/>
        <a:lstStyle/>
        <a:p>
          <a:endParaRPr lang="en-US" sz="2800">
            <a:solidFill>
              <a:schemeClr val="tx1">
                <a:lumMod val="95000"/>
                <a:lumOff val="5000"/>
              </a:schemeClr>
            </a:solidFill>
          </a:endParaRPr>
        </a:p>
      </dgm:t>
    </dgm:pt>
    <dgm:pt modelId="{125377CA-E4B2-4A20-8413-80A68FA68F38}">
      <dgm:prSet phldrT="[Text]" custT="1"/>
      <dgm:spPr>
        <a:blipFill rotWithShape="0">
          <a:blip xmlns:r="http://schemas.openxmlformats.org/officeDocument/2006/relationships" r:embed="rId3"/>
          <a:tile tx="0" ty="0" sx="100000" sy="100000" flip="none" algn="tl"/>
        </a:blipFill>
        <a:ln w="19050">
          <a:solidFill>
            <a:schemeClr val="bg2">
              <a:lumMod val="10000"/>
            </a:schemeClr>
          </a:solidFill>
        </a:ln>
      </dgm:spPr>
      <dgm:t>
        <a:bodyPr/>
        <a:lstStyle/>
        <a:p>
          <a:r>
            <a:rPr lang="en-US" sz="2800" dirty="0" smtClean="0">
              <a:solidFill>
                <a:schemeClr val="tx1">
                  <a:lumMod val="95000"/>
                  <a:lumOff val="5000"/>
                </a:schemeClr>
              </a:solidFill>
            </a:rPr>
            <a:t>Graduated with first class 1938</a:t>
          </a:r>
          <a:endParaRPr lang="en-US" sz="2800" dirty="0">
            <a:solidFill>
              <a:schemeClr val="tx1">
                <a:lumMod val="95000"/>
                <a:lumOff val="5000"/>
              </a:schemeClr>
            </a:solidFill>
          </a:endParaRPr>
        </a:p>
      </dgm:t>
    </dgm:pt>
    <dgm:pt modelId="{50601252-085C-4F44-9A3A-64E9F09F2DA2}" type="parTrans" cxnId="{493B3BF2-BDFA-4E49-95AB-A260307DFE49}">
      <dgm:prSet/>
      <dgm:spPr/>
      <dgm:t>
        <a:bodyPr/>
        <a:lstStyle/>
        <a:p>
          <a:endParaRPr lang="en-US"/>
        </a:p>
      </dgm:t>
    </dgm:pt>
    <dgm:pt modelId="{FFC528C1-0AD9-4381-8690-C0FE39D8D763}" type="sibTrans" cxnId="{493B3BF2-BDFA-4E49-95AB-A260307DFE49}">
      <dgm:prSet/>
      <dgm:spPr>
        <a:solidFill>
          <a:schemeClr val="bg1"/>
        </a:solidFill>
      </dgm:spPr>
      <dgm:t>
        <a:bodyPr/>
        <a:lstStyle/>
        <a:p>
          <a:endParaRPr lang="en-US" sz="2800">
            <a:solidFill>
              <a:schemeClr val="tx1">
                <a:lumMod val="95000"/>
                <a:lumOff val="5000"/>
              </a:schemeClr>
            </a:solidFill>
          </a:endParaRPr>
        </a:p>
      </dgm:t>
    </dgm:pt>
    <dgm:pt modelId="{BCBDE3A4-FB50-4106-B046-43E1C72B6927}">
      <dgm:prSet phldrT="[Text]" custT="1"/>
      <dgm:spPr>
        <a:blipFill rotWithShape="0">
          <a:blip xmlns:r="http://schemas.openxmlformats.org/officeDocument/2006/relationships" r:embed="rId4"/>
          <a:tile tx="0" ty="0" sx="100000" sy="100000" flip="none" algn="tl"/>
        </a:blipFill>
        <a:ln w="22225">
          <a:solidFill>
            <a:schemeClr val="bg2">
              <a:lumMod val="10000"/>
            </a:schemeClr>
          </a:solidFill>
        </a:ln>
      </dgm:spPr>
      <dgm:t>
        <a:bodyPr/>
        <a:lstStyle/>
        <a:p>
          <a:r>
            <a:rPr lang="en-US" sz="2800" dirty="0" smtClean="0">
              <a:solidFill>
                <a:schemeClr val="tx1">
                  <a:lumMod val="95000"/>
                  <a:lumOff val="5000"/>
                </a:schemeClr>
              </a:solidFill>
            </a:rPr>
            <a:t>Appointed as a teacher of the art school</a:t>
          </a:r>
          <a:endParaRPr lang="en-US" sz="2800" dirty="0">
            <a:solidFill>
              <a:schemeClr val="tx1">
                <a:lumMod val="95000"/>
                <a:lumOff val="5000"/>
              </a:schemeClr>
            </a:solidFill>
          </a:endParaRPr>
        </a:p>
      </dgm:t>
    </dgm:pt>
    <dgm:pt modelId="{9C069C85-341E-4B2C-94CB-CC503E316A0F}" type="parTrans" cxnId="{94267A7A-07BA-4971-AECE-3C801252593B}">
      <dgm:prSet/>
      <dgm:spPr/>
      <dgm:t>
        <a:bodyPr/>
        <a:lstStyle/>
        <a:p>
          <a:endParaRPr lang="en-US"/>
        </a:p>
      </dgm:t>
    </dgm:pt>
    <dgm:pt modelId="{AD079743-C4CD-4BCA-ADE0-737136E83524}" type="sibTrans" cxnId="{94267A7A-07BA-4971-AECE-3C801252593B}">
      <dgm:prSet/>
      <dgm:spPr>
        <a:solidFill>
          <a:schemeClr val="bg1"/>
        </a:solidFill>
        <a:ln>
          <a:solidFill>
            <a:schemeClr val="bg2">
              <a:lumMod val="10000"/>
            </a:schemeClr>
          </a:solidFill>
        </a:ln>
      </dgm:spPr>
      <dgm:t>
        <a:bodyPr/>
        <a:lstStyle/>
        <a:p>
          <a:endParaRPr lang="en-US" sz="2800">
            <a:solidFill>
              <a:schemeClr val="tx1">
                <a:lumMod val="95000"/>
                <a:lumOff val="5000"/>
              </a:schemeClr>
            </a:solidFill>
          </a:endParaRPr>
        </a:p>
      </dgm:t>
    </dgm:pt>
    <dgm:pt modelId="{A1D23DC5-82B2-442D-87A5-9E79675FA9CA}">
      <dgm:prSet phldrT="[Text]" custT="1"/>
      <dgm:spPr>
        <a:blipFill rotWithShape="0">
          <a:blip xmlns:r="http://schemas.openxmlformats.org/officeDocument/2006/relationships" r:embed="rId5"/>
          <a:tile tx="0" ty="0" sx="100000" sy="100000" flip="none" algn="tl"/>
        </a:blipFill>
        <a:ln w="19050">
          <a:solidFill>
            <a:schemeClr val="bg2">
              <a:lumMod val="10000"/>
            </a:schemeClr>
          </a:solidFill>
        </a:ln>
      </dgm:spPr>
      <dgm:t>
        <a:bodyPr/>
        <a:lstStyle/>
        <a:p>
          <a:r>
            <a:rPr lang="en-US" sz="2800" dirty="0" smtClean="0">
              <a:solidFill>
                <a:schemeClr val="tx1">
                  <a:lumMod val="95000"/>
                  <a:lumOff val="5000"/>
                </a:schemeClr>
              </a:solidFill>
            </a:rPr>
            <a:t>Attended Slade School of Art, London (1951-52)</a:t>
          </a:r>
          <a:endParaRPr lang="en-US" sz="2800" dirty="0">
            <a:solidFill>
              <a:schemeClr val="tx1">
                <a:lumMod val="95000"/>
                <a:lumOff val="5000"/>
              </a:schemeClr>
            </a:solidFill>
          </a:endParaRPr>
        </a:p>
      </dgm:t>
    </dgm:pt>
    <dgm:pt modelId="{D6855ACD-B2EC-45CF-A4DE-C1A07E9BF542}" type="parTrans" cxnId="{0115F3B3-4700-468E-B4AB-9A4723B03FF8}">
      <dgm:prSet/>
      <dgm:spPr/>
      <dgm:t>
        <a:bodyPr/>
        <a:lstStyle/>
        <a:p>
          <a:endParaRPr lang="en-US"/>
        </a:p>
      </dgm:t>
    </dgm:pt>
    <dgm:pt modelId="{40D55D5C-ACCC-42BD-9854-75D64CF81495}" type="sibTrans" cxnId="{0115F3B3-4700-468E-B4AB-9A4723B03FF8}">
      <dgm:prSet/>
      <dgm:spPr>
        <a:solidFill>
          <a:schemeClr val="bg1"/>
        </a:solidFill>
        <a:ln>
          <a:solidFill>
            <a:schemeClr val="bg2">
              <a:lumMod val="10000"/>
            </a:schemeClr>
          </a:solidFill>
        </a:ln>
      </dgm:spPr>
      <dgm:t>
        <a:bodyPr/>
        <a:lstStyle/>
        <a:p>
          <a:endParaRPr lang="en-US" sz="2800">
            <a:solidFill>
              <a:schemeClr val="tx1">
                <a:lumMod val="95000"/>
                <a:lumOff val="5000"/>
              </a:schemeClr>
            </a:solidFill>
          </a:endParaRPr>
        </a:p>
      </dgm:t>
    </dgm:pt>
    <dgm:pt modelId="{510401E6-B0DD-46C8-8FA2-2D882C65E29A}" type="pres">
      <dgm:prSet presAssocID="{B2509295-4A00-4A39-9E57-15F7174B9F81}" presName="cycle" presStyleCnt="0">
        <dgm:presLayoutVars>
          <dgm:dir/>
          <dgm:resizeHandles val="exact"/>
        </dgm:presLayoutVars>
      </dgm:prSet>
      <dgm:spPr/>
      <dgm:t>
        <a:bodyPr/>
        <a:lstStyle/>
        <a:p>
          <a:endParaRPr lang="en-US"/>
        </a:p>
      </dgm:t>
    </dgm:pt>
    <dgm:pt modelId="{AB587B95-8F5E-49EC-AEAF-0775E0C82F27}" type="pres">
      <dgm:prSet presAssocID="{A4B047E0-4895-48C7-8D12-189F27FB6569}" presName="node" presStyleLbl="node1" presStyleIdx="0" presStyleCnt="5" custScaleX="115154" custScaleY="91275">
        <dgm:presLayoutVars>
          <dgm:bulletEnabled val="1"/>
        </dgm:presLayoutVars>
      </dgm:prSet>
      <dgm:spPr/>
      <dgm:t>
        <a:bodyPr/>
        <a:lstStyle/>
        <a:p>
          <a:endParaRPr lang="en-US"/>
        </a:p>
      </dgm:t>
    </dgm:pt>
    <dgm:pt modelId="{B0FADCD8-D7B0-47B3-853B-788BC6E49902}" type="pres">
      <dgm:prSet presAssocID="{A4B047E0-4895-48C7-8D12-189F27FB6569}" presName="spNode" presStyleCnt="0"/>
      <dgm:spPr/>
    </dgm:pt>
    <dgm:pt modelId="{EE858666-B0F8-4A96-A658-1E183F46C248}" type="pres">
      <dgm:prSet presAssocID="{56407885-122F-4AEB-8872-8EA4616B8C33}" presName="sibTrans" presStyleLbl="sibTrans1D1" presStyleIdx="0" presStyleCnt="5"/>
      <dgm:spPr/>
      <dgm:t>
        <a:bodyPr/>
        <a:lstStyle/>
        <a:p>
          <a:endParaRPr lang="en-US"/>
        </a:p>
      </dgm:t>
    </dgm:pt>
    <dgm:pt modelId="{DA7E14CC-5724-4507-B266-5A127B3DD921}" type="pres">
      <dgm:prSet presAssocID="{DCBB2A1D-2549-4780-B799-8D41C2FF846B}" presName="node" presStyleLbl="node1" presStyleIdx="1" presStyleCnt="5" custScaleX="110721" custScaleY="115528">
        <dgm:presLayoutVars>
          <dgm:bulletEnabled val="1"/>
        </dgm:presLayoutVars>
      </dgm:prSet>
      <dgm:spPr/>
      <dgm:t>
        <a:bodyPr/>
        <a:lstStyle/>
        <a:p>
          <a:endParaRPr lang="en-US"/>
        </a:p>
      </dgm:t>
    </dgm:pt>
    <dgm:pt modelId="{88D7BAE8-573D-44C9-9BC8-B04725440E9B}" type="pres">
      <dgm:prSet presAssocID="{DCBB2A1D-2549-4780-B799-8D41C2FF846B}" presName="spNode" presStyleCnt="0"/>
      <dgm:spPr/>
    </dgm:pt>
    <dgm:pt modelId="{7C1999B1-3967-4312-B6F7-10C5230BA81B}" type="pres">
      <dgm:prSet presAssocID="{74D12A50-573B-4343-9DD9-473D9D7C3E77}" presName="sibTrans" presStyleLbl="sibTrans1D1" presStyleIdx="1" presStyleCnt="5"/>
      <dgm:spPr/>
      <dgm:t>
        <a:bodyPr/>
        <a:lstStyle/>
        <a:p>
          <a:endParaRPr lang="en-US"/>
        </a:p>
      </dgm:t>
    </dgm:pt>
    <dgm:pt modelId="{ABB48460-45AF-4A5E-8AFC-AF2D56FE75EC}" type="pres">
      <dgm:prSet presAssocID="{125377CA-E4B2-4A20-8413-80A68FA68F38}" presName="node" presStyleLbl="node1" presStyleIdx="2" presStyleCnt="5" custScaleX="102129" custScaleY="110008">
        <dgm:presLayoutVars>
          <dgm:bulletEnabled val="1"/>
        </dgm:presLayoutVars>
      </dgm:prSet>
      <dgm:spPr/>
      <dgm:t>
        <a:bodyPr/>
        <a:lstStyle/>
        <a:p>
          <a:endParaRPr lang="en-US"/>
        </a:p>
      </dgm:t>
    </dgm:pt>
    <dgm:pt modelId="{02D6D565-08B9-4B4B-87D3-4DFB67801145}" type="pres">
      <dgm:prSet presAssocID="{125377CA-E4B2-4A20-8413-80A68FA68F38}" presName="spNode" presStyleCnt="0"/>
      <dgm:spPr/>
    </dgm:pt>
    <dgm:pt modelId="{F26D5C78-B51C-4C8F-8D6B-2CE8C8E98436}" type="pres">
      <dgm:prSet presAssocID="{FFC528C1-0AD9-4381-8690-C0FE39D8D763}" presName="sibTrans" presStyleLbl="sibTrans1D1" presStyleIdx="2" presStyleCnt="5"/>
      <dgm:spPr/>
      <dgm:t>
        <a:bodyPr/>
        <a:lstStyle/>
        <a:p>
          <a:endParaRPr lang="en-US"/>
        </a:p>
      </dgm:t>
    </dgm:pt>
    <dgm:pt modelId="{5CA68162-357E-409C-9ACE-4E775FAED4BD}" type="pres">
      <dgm:prSet presAssocID="{BCBDE3A4-FB50-4106-B046-43E1C72B6927}" presName="node" presStyleLbl="node1" presStyleIdx="3" presStyleCnt="5" custScaleX="108410" custScaleY="109248">
        <dgm:presLayoutVars>
          <dgm:bulletEnabled val="1"/>
        </dgm:presLayoutVars>
      </dgm:prSet>
      <dgm:spPr/>
      <dgm:t>
        <a:bodyPr/>
        <a:lstStyle/>
        <a:p>
          <a:endParaRPr lang="en-US"/>
        </a:p>
      </dgm:t>
    </dgm:pt>
    <dgm:pt modelId="{7DD7544C-EA33-4CF8-86A8-B859037031FD}" type="pres">
      <dgm:prSet presAssocID="{BCBDE3A4-FB50-4106-B046-43E1C72B6927}" presName="spNode" presStyleCnt="0"/>
      <dgm:spPr/>
    </dgm:pt>
    <dgm:pt modelId="{96922F12-114E-4FEE-A5C1-03EE2C1984C6}" type="pres">
      <dgm:prSet presAssocID="{AD079743-C4CD-4BCA-ADE0-737136E83524}" presName="sibTrans" presStyleLbl="sibTrans1D1" presStyleIdx="3" presStyleCnt="5"/>
      <dgm:spPr/>
      <dgm:t>
        <a:bodyPr/>
        <a:lstStyle/>
        <a:p>
          <a:endParaRPr lang="en-US"/>
        </a:p>
      </dgm:t>
    </dgm:pt>
    <dgm:pt modelId="{BF71B05E-7752-4B09-9EEB-97DEFC8A1F83}" type="pres">
      <dgm:prSet presAssocID="{A1D23DC5-82B2-442D-87A5-9E79675FA9CA}" presName="node" presStyleLbl="node1" presStyleIdx="4" presStyleCnt="5" custScaleX="136231" custScaleY="121775">
        <dgm:presLayoutVars>
          <dgm:bulletEnabled val="1"/>
        </dgm:presLayoutVars>
      </dgm:prSet>
      <dgm:spPr/>
      <dgm:t>
        <a:bodyPr/>
        <a:lstStyle/>
        <a:p>
          <a:endParaRPr lang="en-US"/>
        </a:p>
      </dgm:t>
    </dgm:pt>
    <dgm:pt modelId="{BD6A03E2-B917-4573-B1E6-014DD859A924}" type="pres">
      <dgm:prSet presAssocID="{A1D23DC5-82B2-442D-87A5-9E79675FA9CA}" presName="spNode" presStyleCnt="0"/>
      <dgm:spPr/>
    </dgm:pt>
    <dgm:pt modelId="{88C0284B-23DC-4A96-9678-63E1D7A810A9}" type="pres">
      <dgm:prSet presAssocID="{40D55D5C-ACCC-42BD-9854-75D64CF81495}" presName="sibTrans" presStyleLbl="sibTrans1D1" presStyleIdx="4" presStyleCnt="5"/>
      <dgm:spPr/>
      <dgm:t>
        <a:bodyPr/>
        <a:lstStyle/>
        <a:p>
          <a:endParaRPr lang="en-US"/>
        </a:p>
      </dgm:t>
    </dgm:pt>
  </dgm:ptLst>
  <dgm:cxnLst>
    <dgm:cxn modelId="{DA4FEA8A-0D87-40CA-A716-8446930CCDFB}" type="presOf" srcId="{A4B047E0-4895-48C7-8D12-189F27FB6569}" destId="{AB587B95-8F5E-49EC-AEAF-0775E0C82F27}" srcOrd="0" destOrd="0" presId="urn:microsoft.com/office/officeart/2005/8/layout/cycle5"/>
    <dgm:cxn modelId="{33C6932D-83CB-4B05-B1FD-8D9D4562BEDA}" srcId="{B2509295-4A00-4A39-9E57-15F7174B9F81}" destId="{A4B047E0-4895-48C7-8D12-189F27FB6569}" srcOrd="0" destOrd="0" parTransId="{DEDF3A70-1ED2-4A71-9355-0144C9BDB4A2}" sibTransId="{56407885-122F-4AEB-8872-8EA4616B8C33}"/>
    <dgm:cxn modelId="{94267A7A-07BA-4971-AECE-3C801252593B}" srcId="{B2509295-4A00-4A39-9E57-15F7174B9F81}" destId="{BCBDE3A4-FB50-4106-B046-43E1C72B6927}" srcOrd="3" destOrd="0" parTransId="{9C069C85-341E-4B2C-94CB-CC503E316A0F}" sibTransId="{AD079743-C4CD-4BCA-ADE0-737136E83524}"/>
    <dgm:cxn modelId="{19C40044-5B3C-4BB2-8997-314F6BA62E54}" srcId="{B2509295-4A00-4A39-9E57-15F7174B9F81}" destId="{DCBB2A1D-2549-4780-B799-8D41C2FF846B}" srcOrd="1" destOrd="0" parTransId="{83EC5F58-4420-4F1A-B953-FC5ABEF3A330}" sibTransId="{74D12A50-573B-4343-9DD9-473D9D7C3E77}"/>
    <dgm:cxn modelId="{5AD72C82-0EB4-4519-96B6-3C324A0BF05A}" type="presOf" srcId="{AD079743-C4CD-4BCA-ADE0-737136E83524}" destId="{96922F12-114E-4FEE-A5C1-03EE2C1984C6}" srcOrd="0" destOrd="0" presId="urn:microsoft.com/office/officeart/2005/8/layout/cycle5"/>
    <dgm:cxn modelId="{C8456474-645D-4FB0-941F-45C98CB8B65D}" type="presOf" srcId="{40D55D5C-ACCC-42BD-9854-75D64CF81495}" destId="{88C0284B-23DC-4A96-9678-63E1D7A810A9}" srcOrd="0" destOrd="0" presId="urn:microsoft.com/office/officeart/2005/8/layout/cycle5"/>
    <dgm:cxn modelId="{64CB4203-A891-47D8-BDF1-A47430943973}" type="presOf" srcId="{56407885-122F-4AEB-8872-8EA4616B8C33}" destId="{EE858666-B0F8-4A96-A658-1E183F46C248}" srcOrd="0" destOrd="0" presId="urn:microsoft.com/office/officeart/2005/8/layout/cycle5"/>
    <dgm:cxn modelId="{C99787AC-81D5-4D89-B516-439B514D71A8}" type="presOf" srcId="{A1D23DC5-82B2-442D-87A5-9E79675FA9CA}" destId="{BF71B05E-7752-4B09-9EEB-97DEFC8A1F83}" srcOrd="0" destOrd="0" presId="urn:microsoft.com/office/officeart/2005/8/layout/cycle5"/>
    <dgm:cxn modelId="{542CBD7E-4BC5-4EBB-9017-F08078775AFA}" type="presOf" srcId="{B2509295-4A00-4A39-9E57-15F7174B9F81}" destId="{510401E6-B0DD-46C8-8FA2-2D882C65E29A}" srcOrd="0" destOrd="0" presId="urn:microsoft.com/office/officeart/2005/8/layout/cycle5"/>
    <dgm:cxn modelId="{0115F3B3-4700-468E-B4AB-9A4723B03FF8}" srcId="{B2509295-4A00-4A39-9E57-15F7174B9F81}" destId="{A1D23DC5-82B2-442D-87A5-9E79675FA9CA}" srcOrd="4" destOrd="0" parTransId="{D6855ACD-B2EC-45CF-A4DE-C1A07E9BF542}" sibTransId="{40D55D5C-ACCC-42BD-9854-75D64CF81495}"/>
    <dgm:cxn modelId="{6797E540-705F-4565-841C-93CD5F18666E}" type="presOf" srcId="{FFC528C1-0AD9-4381-8690-C0FE39D8D763}" destId="{F26D5C78-B51C-4C8F-8D6B-2CE8C8E98436}" srcOrd="0" destOrd="0" presId="urn:microsoft.com/office/officeart/2005/8/layout/cycle5"/>
    <dgm:cxn modelId="{493B3BF2-BDFA-4E49-95AB-A260307DFE49}" srcId="{B2509295-4A00-4A39-9E57-15F7174B9F81}" destId="{125377CA-E4B2-4A20-8413-80A68FA68F38}" srcOrd="2" destOrd="0" parTransId="{50601252-085C-4F44-9A3A-64E9F09F2DA2}" sibTransId="{FFC528C1-0AD9-4381-8690-C0FE39D8D763}"/>
    <dgm:cxn modelId="{7081085D-ECE0-4E84-9B50-476AF871C789}" type="presOf" srcId="{125377CA-E4B2-4A20-8413-80A68FA68F38}" destId="{ABB48460-45AF-4A5E-8AFC-AF2D56FE75EC}" srcOrd="0" destOrd="0" presId="urn:microsoft.com/office/officeart/2005/8/layout/cycle5"/>
    <dgm:cxn modelId="{5272044D-6BA7-41DE-B8AC-F9347E6B3934}" type="presOf" srcId="{DCBB2A1D-2549-4780-B799-8D41C2FF846B}" destId="{DA7E14CC-5724-4507-B266-5A127B3DD921}" srcOrd="0" destOrd="0" presId="urn:microsoft.com/office/officeart/2005/8/layout/cycle5"/>
    <dgm:cxn modelId="{75B3BCCF-85C3-4C5F-8947-EE5F6276FF51}" type="presOf" srcId="{BCBDE3A4-FB50-4106-B046-43E1C72B6927}" destId="{5CA68162-357E-409C-9ACE-4E775FAED4BD}" srcOrd="0" destOrd="0" presId="urn:microsoft.com/office/officeart/2005/8/layout/cycle5"/>
    <dgm:cxn modelId="{3AF5FB1C-A80B-4B2F-9226-B02BCD0F0D0C}" type="presOf" srcId="{74D12A50-573B-4343-9DD9-473D9D7C3E77}" destId="{7C1999B1-3967-4312-B6F7-10C5230BA81B}" srcOrd="0" destOrd="0" presId="urn:microsoft.com/office/officeart/2005/8/layout/cycle5"/>
    <dgm:cxn modelId="{08E7A5B3-AE09-47F2-8715-8D986401D555}" type="presParOf" srcId="{510401E6-B0DD-46C8-8FA2-2D882C65E29A}" destId="{AB587B95-8F5E-49EC-AEAF-0775E0C82F27}" srcOrd="0" destOrd="0" presId="urn:microsoft.com/office/officeart/2005/8/layout/cycle5"/>
    <dgm:cxn modelId="{DCC97ED5-1035-4FE8-AEA0-9D31136FF786}" type="presParOf" srcId="{510401E6-B0DD-46C8-8FA2-2D882C65E29A}" destId="{B0FADCD8-D7B0-47B3-853B-788BC6E49902}" srcOrd="1" destOrd="0" presId="urn:microsoft.com/office/officeart/2005/8/layout/cycle5"/>
    <dgm:cxn modelId="{0DB2A67F-81B2-47BC-9D4F-D268EF7D17C5}" type="presParOf" srcId="{510401E6-B0DD-46C8-8FA2-2D882C65E29A}" destId="{EE858666-B0F8-4A96-A658-1E183F46C248}" srcOrd="2" destOrd="0" presId="urn:microsoft.com/office/officeart/2005/8/layout/cycle5"/>
    <dgm:cxn modelId="{00AF232E-10CE-45A3-AF14-8EE7A27E27E5}" type="presParOf" srcId="{510401E6-B0DD-46C8-8FA2-2D882C65E29A}" destId="{DA7E14CC-5724-4507-B266-5A127B3DD921}" srcOrd="3" destOrd="0" presId="urn:microsoft.com/office/officeart/2005/8/layout/cycle5"/>
    <dgm:cxn modelId="{2546E56F-45BE-49D3-9E1A-6BF8FF545121}" type="presParOf" srcId="{510401E6-B0DD-46C8-8FA2-2D882C65E29A}" destId="{88D7BAE8-573D-44C9-9BC8-B04725440E9B}" srcOrd="4" destOrd="0" presId="urn:microsoft.com/office/officeart/2005/8/layout/cycle5"/>
    <dgm:cxn modelId="{7F85980C-1FFE-4084-A177-472F7C068C99}" type="presParOf" srcId="{510401E6-B0DD-46C8-8FA2-2D882C65E29A}" destId="{7C1999B1-3967-4312-B6F7-10C5230BA81B}" srcOrd="5" destOrd="0" presId="urn:microsoft.com/office/officeart/2005/8/layout/cycle5"/>
    <dgm:cxn modelId="{1FE32FD9-3439-443D-BC7C-19F3790B1100}" type="presParOf" srcId="{510401E6-B0DD-46C8-8FA2-2D882C65E29A}" destId="{ABB48460-45AF-4A5E-8AFC-AF2D56FE75EC}" srcOrd="6" destOrd="0" presId="urn:microsoft.com/office/officeart/2005/8/layout/cycle5"/>
    <dgm:cxn modelId="{8348617F-891F-4009-BA7A-534AA99363EA}" type="presParOf" srcId="{510401E6-B0DD-46C8-8FA2-2D882C65E29A}" destId="{02D6D565-08B9-4B4B-87D3-4DFB67801145}" srcOrd="7" destOrd="0" presId="urn:microsoft.com/office/officeart/2005/8/layout/cycle5"/>
    <dgm:cxn modelId="{6FE82E00-571A-4420-8A6A-02313913E4FB}" type="presParOf" srcId="{510401E6-B0DD-46C8-8FA2-2D882C65E29A}" destId="{F26D5C78-B51C-4C8F-8D6B-2CE8C8E98436}" srcOrd="8" destOrd="0" presId="urn:microsoft.com/office/officeart/2005/8/layout/cycle5"/>
    <dgm:cxn modelId="{E403232C-2B64-4BC1-9AA5-3900F6A7C0C9}" type="presParOf" srcId="{510401E6-B0DD-46C8-8FA2-2D882C65E29A}" destId="{5CA68162-357E-409C-9ACE-4E775FAED4BD}" srcOrd="9" destOrd="0" presId="urn:microsoft.com/office/officeart/2005/8/layout/cycle5"/>
    <dgm:cxn modelId="{0FD80C77-A1BC-4A0E-8C7E-2F5E0BD2F76B}" type="presParOf" srcId="{510401E6-B0DD-46C8-8FA2-2D882C65E29A}" destId="{7DD7544C-EA33-4CF8-86A8-B859037031FD}" srcOrd="10" destOrd="0" presId="urn:microsoft.com/office/officeart/2005/8/layout/cycle5"/>
    <dgm:cxn modelId="{9E76E225-0E0E-4427-A7AC-0E8C2076347B}" type="presParOf" srcId="{510401E6-B0DD-46C8-8FA2-2D882C65E29A}" destId="{96922F12-114E-4FEE-A5C1-03EE2C1984C6}" srcOrd="11" destOrd="0" presId="urn:microsoft.com/office/officeart/2005/8/layout/cycle5"/>
    <dgm:cxn modelId="{88EA4805-AD53-4025-9408-50B0D4809948}" type="presParOf" srcId="{510401E6-B0DD-46C8-8FA2-2D882C65E29A}" destId="{BF71B05E-7752-4B09-9EEB-97DEFC8A1F83}" srcOrd="12" destOrd="0" presId="urn:microsoft.com/office/officeart/2005/8/layout/cycle5"/>
    <dgm:cxn modelId="{41A54B01-1DCA-4432-A2C1-E49F01363681}" type="presParOf" srcId="{510401E6-B0DD-46C8-8FA2-2D882C65E29A}" destId="{BD6A03E2-B917-4573-B1E6-014DD859A924}" srcOrd="13" destOrd="0" presId="urn:microsoft.com/office/officeart/2005/8/layout/cycle5"/>
    <dgm:cxn modelId="{CC370F00-E19A-430F-8FAC-8436613AD895}" type="presParOf" srcId="{510401E6-B0DD-46C8-8FA2-2D882C65E29A}" destId="{88C0284B-23DC-4A96-9678-63E1D7A810A9}" srcOrd="14" destOrd="0" presId="urn:microsoft.com/office/officeart/2005/8/layout/cycle5"/>
  </dgm:cxnLst>
  <dgm:bg>
    <a:solidFill>
      <a:schemeClr val="bg1"/>
    </a:solidFill>
  </dgm:bg>
  <dgm:whole>
    <a:ln w="317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993316-09B6-47D4-963F-E2906CFB2AD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856CBED-7C42-4B7F-9E15-D453A5612389}">
      <dgm:prSet phldrT="[Text]" custT="1">
        <dgm:style>
          <a:lnRef idx="2">
            <a:schemeClr val="accent4"/>
          </a:lnRef>
          <a:fillRef idx="1">
            <a:schemeClr val="lt1"/>
          </a:fillRef>
          <a:effectRef idx="0">
            <a:schemeClr val="accent4"/>
          </a:effectRef>
          <a:fontRef idx="minor">
            <a:schemeClr val="dk1"/>
          </a:fontRef>
        </dgm:style>
      </dgm:prSet>
      <dgm:spPr>
        <a:ln w="22225"/>
      </dgm:spPr>
      <dgm:t>
        <a:bodyPr/>
        <a:lstStyle/>
        <a:p>
          <a:r>
            <a:rPr lang="en-US" sz="4000" dirty="0" smtClean="0">
              <a:solidFill>
                <a:schemeClr val="tx1"/>
              </a:solidFill>
            </a:rPr>
            <a:t>Zainul</a:t>
          </a:r>
        </a:p>
        <a:p>
          <a:r>
            <a:rPr lang="en-US" sz="4000" dirty="0" smtClean="0">
              <a:solidFill>
                <a:schemeClr val="tx1"/>
              </a:solidFill>
            </a:rPr>
            <a:t>Abedin</a:t>
          </a:r>
          <a:endParaRPr lang="en-US" sz="4000" dirty="0">
            <a:solidFill>
              <a:schemeClr val="tx1"/>
            </a:solidFill>
          </a:endParaRPr>
        </a:p>
      </dgm:t>
    </dgm:pt>
    <dgm:pt modelId="{F640F291-138D-4805-A59C-D12E2792211B}" type="parTrans" cxnId="{8CA7A98D-6A2D-4B36-A9C3-3A18CBE2FBED}">
      <dgm:prSet/>
      <dgm:spPr/>
      <dgm:t>
        <a:bodyPr/>
        <a:lstStyle/>
        <a:p>
          <a:endParaRPr lang="en-US"/>
        </a:p>
      </dgm:t>
    </dgm:pt>
    <dgm:pt modelId="{768D2DDD-4DB6-470A-BF06-C74FB5E5A5B1}" type="sibTrans" cxnId="{8CA7A98D-6A2D-4B36-A9C3-3A18CBE2FBED}">
      <dgm:prSet/>
      <dgm:spPr/>
      <dgm:t>
        <a:bodyPr/>
        <a:lstStyle/>
        <a:p>
          <a:endParaRPr lang="en-US"/>
        </a:p>
      </dgm:t>
    </dgm:pt>
    <dgm:pt modelId="{121A9FE7-72D4-445F-B49D-C7E145C74A7C}">
      <dgm:prSet phldrT="[Text]" custT="1">
        <dgm:style>
          <a:lnRef idx="2">
            <a:schemeClr val="accent6"/>
          </a:lnRef>
          <a:fillRef idx="1">
            <a:schemeClr val="lt1"/>
          </a:fillRef>
          <a:effectRef idx="0">
            <a:schemeClr val="accent6"/>
          </a:effectRef>
          <a:fontRef idx="minor">
            <a:schemeClr val="dk1"/>
          </a:fontRef>
        </dgm:style>
      </dgm:prSet>
      <dgm:spPr>
        <a:ln w="25400"/>
      </dgm:spPr>
      <dgm:t>
        <a:bodyPr/>
        <a:lstStyle/>
        <a:p>
          <a:r>
            <a:rPr lang="en-US" sz="2400" dirty="0" smtClean="0">
              <a:solidFill>
                <a:schemeClr val="tx1"/>
              </a:solidFill>
            </a:rPr>
            <a:t>Great teacher of art</a:t>
          </a:r>
          <a:endParaRPr lang="en-US" sz="2400" dirty="0">
            <a:solidFill>
              <a:schemeClr val="tx1"/>
            </a:solidFill>
          </a:endParaRPr>
        </a:p>
      </dgm:t>
    </dgm:pt>
    <dgm:pt modelId="{A1285C55-15AD-4343-8B6B-611AE47AD4F4}" type="parTrans" cxnId="{6A1122F2-9DBC-43BA-94DD-441698AD8F1E}">
      <dgm:prSet custT="1"/>
      <dgm:spPr>
        <a:noFill/>
        <a:ln w="34925"/>
      </dgm:spPr>
      <dgm:t>
        <a:bodyPr/>
        <a:lstStyle/>
        <a:p>
          <a:endParaRPr lang="en-US" sz="2400">
            <a:solidFill>
              <a:schemeClr val="tx1"/>
            </a:solidFill>
          </a:endParaRPr>
        </a:p>
      </dgm:t>
    </dgm:pt>
    <dgm:pt modelId="{AE3012AF-0BA3-4CFC-A282-B517F2D78B1B}" type="sibTrans" cxnId="{6A1122F2-9DBC-43BA-94DD-441698AD8F1E}">
      <dgm:prSet/>
      <dgm:spPr/>
      <dgm:t>
        <a:bodyPr/>
        <a:lstStyle/>
        <a:p>
          <a:endParaRPr lang="en-US"/>
        </a:p>
      </dgm:t>
    </dgm:pt>
    <dgm:pt modelId="{2312F928-7738-4832-96F3-04A6FDB27393}">
      <dgm:prSet phldrT="[Text]" custT="1">
        <dgm:style>
          <a:lnRef idx="2">
            <a:schemeClr val="accent5"/>
          </a:lnRef>
          <a:fillRef idx="1">
            <a:schemeClr val="lt1"/>
          </a:fillRef>
          <a:effectRef idx="0">
            <a:schemeClr val="accent5"/>
          </a:effectRef>
          <a:fontRef idx="minor">
            <a:schemeClr val="dk1"/>
          </a:fontRef>
        </dgm:style>
      </dgm:prSet>
      <dgm:spPr>
        <a:ln w="22225"/>
      </dgm:spPr>
      <dgm:t>
        <a:bodyPr/>
        <a:lstStyle/>
        <a:p>
          <a:r>
            <a:rPr lang="en-US" sz="2400" dirty="0" smtClean="0">
              <a:solidFill>
                <a:schemeClr val="tx1"/>
              </a:solidFill>
            </a:rPr>
            <a:t>The Pioneer of Bangladeshi modern art</a:t>
          </a:r>
          <a:endParaRPr lang="en-US" sz="2400" dirty="0">
            <a:solidFill>
              <a:schemeClr val="tx1"/>
            </a:solidFill>
          </a:endParaRPr>
        </a:p>
      </dgm:t>
    </dgm:pt>
    <dgm:pt modelId="{D67C5620-6F04-49EA-8B33-E45F2BDDAB0D}" type="parTrans" cxnId="{15D51D27-5592-4812-9F67-28CF0A52CBAD}">
      <dgm:prSet custT="1"/>
      <dgm:spPr>
        <a:noFill/>
        <a:ln w="34925"/>
      </dgm:spPr>
      <dgm:t>
        <a:bodyPr/>
        <a:lstStyle/>
        <a:p>
          <a:endParaRPr lang="en-US" sz="2400">
            <a:solidFill>
              <a:schemeClr val="tx1"/>
            </a:solidFill>
          </a:endParaRPr>
        </a:p>
      </dgm:t>
    </dgm:pt>
    <dgm:pt modelId="{63C52443-9211-4648-B9BD-1025123FC588}" type="sibTrans" cxnId="{15D51D27-5592-4812-9F67-28CF0A52CBAD}">
      <dgm:prSet/>
      <dgm:spPr/>
      <dgm:t>
        <a:bodyPr/>
        <a:lstStyle/>
        <a:p>
          <a:endParaRPr lang="en-US"/>
        </a:p>
      </dgm:t>
    </dgm:pt>
    <dgm:pt modelId="{420E2BEC-F213-463F-9AF5-84AE56FEBB8A}">
      <dgm:prSet phldrT="[Text]" custT="1">
        <dgm:style>
          <a:lnRef idx="2">
            <a:schemeClr val="accent4"/>
          </a:lnRef>
          <a:fillRef idx="1">
            <a:schemeClr val="lt1"/>
          </a:fillRef>
          <a:effectRef idx="0">
            <a:schemeClr val="accent4"/>
          </a:effectRef>
          <a:fontRef idx="minor">
            <a:schemeClr val="dk1"/>
          </a:fontRef>
        </dgm:style>
      </dgm:prSet>
      <dgm:spPr>
        <a:ln w="22225"/>
      </dgm:spPr>
      <dgm:t>
        <a:bodyPr/>
        <a:lstStyle/>
        <a:p>
          <a:r>
            <a:rPr lang="en-US" sz="2400" dirty="0" smtClean="0">
              <a:solidFill>
                <a:schemeClr val="tx1"/>
              </a:solidFill>
            </a:rPr>
            <a:t>Founding father of Bangladeshi art</a:t>
          </a:r>
          <a:endParaRPr lang="en-US" sz="2400" dirty="0">
            <a:solidFill>
              <a:schemeClr val="tx1"/>
            </a:solidFill>
          </a:endParaRPr>
        </a:p>
      </dgm:t>
    </dgm:pt>
    <dgm:pt modelId="{298E921F-A680-4B26-9B03-0264CA43D9DA}" type="parTrans" cxnId="{2EB6DB15-2215-4A8B-9594-F5BE518B8B23}">
      <dgm:prSet custT="1"/>
      <dgm:spPr>
        <a:noFill/>
        <a:ln w="34925"/>
      </dgm:spPr>
      <dgm:t>
        <a:bodyPr/>
        <a:lstStyle/>
        <a:p>
          <a:endParaRPr lang="en-US" sz="2400">
            <a:solidFill>
              <a:schemeClr val="tx1"/>
            </a:solidFill>
          </a:endParaRPr>
        </a:p>
      </dgm:t>
    </dgm:pt>
    <dgm:pt modelId="{186ED4A9-F954-48D6-B4D6-C1E0EE8061AD}" type="sibTrans" cxnId="{2EB6DB15-2215-4A8B-9594-F5BE518B8B23}">
      <dgm:prSet/>
      <dgm:spPr/>
      <dgm:t>
        <a:bodyPr/>
        <a:lstStyle/>
        <a:p>
          <a:endParaRPr lang="en-US"/>
        </a:p>
      </dgm:t>
    </dgm:pt>
    <dgm:pt modelId="{D0CE0C2B-5B7D-43A2-8C0D-B0154048F6C6}">
      <dgm:prSet phldrT="[Text]" custT="1">
        <dgm:style>
          <a:lnRef idx="2">
            <a:schemeClr val="dk1"/>
          </a:lnRef>
          <a:fillRef idx="1">
            <a:schemeClr val="lt1"/>
          </a:fillRef>
          <a:effectRef idx="0">
            <a:schemeClr val="dk1"/>
          </a:effectRef>
          <a:fontRef idx="minor">
            <a:schemeClr val="dk1"/>
          </a:fontRef>
        </dgm:style>
      </dgm:prSet>
      <dgm:spPr>
        <a:ln w="22225"/>
      </dgm:spPr>
      <dgm:t>
        <a:bodyPr/>
        <a:lstStyle/>
        <a:p>
          <a:r>
            <a:rPr lang="en-US" sz="2400" dirty="0" smtClean="0">
              <a:solidFill>
                <a:schemeClr val="tx1"/>
              </a:solidFill>
            </a:rPr>
            <a:t>Shilpacharya</a:t>
          </a:r>
          <a:endParaRPr lang="en-US" sz="2400" dirty="0">
            <a:solidFill>
              <a:schemeClr val="tx1"/>
            </a:solidFill>
          </a:endParaRPr>
        </a:p>
      </dgm:t>
    </dgm:pt>
    <dgm:pt modelId="{8995293A-DF57-46BE-B1E7-C5759954DF2C}" type="parTrans" cxnId="{89703AAD-E112-4C2F-AF04-980225090BEE}">
      <dgm:prSet custT="1"/>
      <dgm:spPr>
        <a:noFill/>
        <a:ln w="34925"/>
      </dgm:spPr>
      <dgm:t>
        <a:bodyPr/>
        <a:lstStyle/>
        <a:p>
          <a:endParaRPr lang="en-US" sz="2400">
            <a:solidFill>
              <a:schemeClr val="tx1"/>
            </a:solidFill>
          </a:endParaRPr>
        </a:p>
      </dgm:t>
    </dgm:pt>
    <dgm:pt modelId="{8C3EC349-EE57-45E5-A845-B7AA6F9A9F63}" type="sibTrans" cxnId="{89703AAD-E112-4C2F-AF04-980225090BEE}">
      <dgm:prSet/>
      <dgm:spPr/>
      <dgm:t>
        <a:bodyPr/>
        <a:lstStyle/>
        <a:p>
          <a:endParaRPr lang="en-US"/>
        </a:p>
      </dgm:t>
    </dgm:pt>
    <dgm:pt modelId="{AD8784E1-264F-4C12-B560-396BAEE5A7A8}" type="pres">
      <dgm:prSet presAssocID="{56993316-09B6-47D4-963F-E2906CFB2ADA}" presName="cycle" presStyleCnt="0">
        <dgm:presLayoutVars>
          <dgm:chMax val="1"/>
          <dgm:dir/>
          <dgm:animLvl val="ctr"/>
          <dgm:resizeHandles val="exact"/>
        </dgm:presLayoutVars>
      </dgm:prSet>
      <dgm:spPr/>
    </dgm:pt>
    <dgm:pt modelId="{5A030762-DDD8-41DE-8792-158261FA851A}" type="pres">
      <dgm:prSet presAssocID="{0856CBED-7C42-4B7F-9E15-D453A5612389}" presName="centerShape" presStyleLbl="node0" presStyleIdx="0" presStyleCnt="1" custScaleX="174799" custScaleY="132114"/>
      <dgm:spPr/>
    </dgm:pt>
    <dgm:pt modelId="{9C5C9B76-D1D9-4E81-B5A6-CDC7D510AA2B}" type="pres">
      <dgm:prSet presAssocID="{A1285C55-15AD-4343-8B6B-611AE47AD4F4}" presName="Name9" presStyleLbl="parChTrans1D2" presStyleIdx="0" presStyleCnt="4" custScaleX="2000000" custScaleY="132112"/>
      <dgm:spPr/>
    </dgm:pt>
    <dgm:pt modelId="{3AA9C8EE-41B4-4152-9CBC-5B4F8C0F4931}" type="pres">
      <dgm:prSet presAssocID="{A1285C55-15AD-4343-8B6B-611AE47AD4F4}" presName="connTx" presStyleLbl="parChTrans1D2" presStyleIdx="0" presStyleCnt="4"/>
      <dgm:spPr/>
    </dgm:pt>
    <dgm:pt modelId="{ED3A4704-39DE-4D57-8662-4151EBC87D32}" type="pres">
      <dgm:prSet presAssocID="{121A9FE7-72D4-445F-B49D-C7E145C74A7C}" presName="node" presStyleLbl="node1" presStyleIdx="0" presStyleCnt="4" custScaleX="174799" custScaleY="94176">
        <dgm:presLayoutVars>
          <dgm:bulletEnabled val="1"/>
        </dgm:presLayoutVars>
      </dgm:prSet>
      <dgm:spPr/>
    </dgm:pt>
    <dgm:pt modelId="{1B867953-E9E4-4173-B722-B6BAD45B4E0E}" type="pres">
      <dgm:prSet presAssocID="{D67C5620-6F04-49EA-8B33-E45F2BDDAB0D}" presName="Name9" presStyleLbl="parChTrans1D2" presStyleIdx="1" presStyleCnt="4" custScaleX="2000000" custScaleY="132112"/>
      <dgm:spPr/>
    </dgm:pt>
    <dgm:pt modelId="{36F32861-99DE-438B-8AF8-A83BD6EAF8F0}" type="pres">
      <dgm:prSet presAssocID="{D67C5620-6F04-49EA-8B33-E45F2BDDAB0D}" presName="connTx" presStyleLbl="parChTrans1D2" presStyleIdx="1" presStyleCnt="4"/>
      <dgm:spPr/>
    </dgm:pt>
    <dgm:pt modelId="{733AF5DD-B9AF-43FF-BDB7-BB2D0A7C71C1}" type="pres">
      <dgm:prSet presAssocID="{2312F928-7738-4832-96F3-04A6FDB27393}" presName="node" presStyleLbl="node1" presStyleIdx="1" presStyleCnt="4" custScaleX="174799" custScaleY="109639" custRadScaleRad="133079" custRadScaleInc="-352">
        <dgm:presLayoutVars>
          <dgm:bulletEnabled val="1"/>
        </dgm:presLayoutVars>
      </dgm:prSet>
      <dgm:spPr/>
      <dgm:t>
        <a:bodyPr/>
        <a:lstStyle/>
        <a:p>
          <a:endParaRPr lang="en-US"/>
        </a:p>
      </dgm:t>
    </dgm:pt>
    <dgm:pt modelId="{10B4B97A-25B8-4B03-B5D4-E6018810A33C}" type="pres">
      <dgm:prSet presAssocID="{298E921F-A680-4B26-9B03-0264CA43D9DA}" presName="Name9" presStyleLbl="parChTrans1D2" presStyleIdx="2" presStyleCnt="4" custScaleX="2000000" custScaleY="132112"/>
      <dgm:spPr/>
    </dgm:pt>
    <dgm:pt modelId="{3821957C-5064-4794-A884-BE9E9FADAD3D}" type="pres">
      <dgm:prSet presAssocID="{298E921F-A680-4B26-9B03-0264CA43D9DA}" presName="connTx" presStyleLbl="parChTrans1D2" presStyleIdx="2" presStyleCnt="4"/>
      <dgm:spPr/>
    </dgm:pt>
    <dgm:pt modelId="{06236837-0436-44BE-AC0E-308EBF078C69}" type="pres">
      <dgm:prSet presAssocID="{420E2BEC-F213-463F-9AF5-84AE56FEBB8A}" presName="node" presStyleLbl="node1" presStyleIdx="2" presStyleCnt="4" custScaleX="172232" custScaleY="91407">
        <dgm:presLayoutVars>
          <dgm:bulletEnabled val="1"/>
        </dgm:presLayoutVars>
      </dgm:prSet>
      <dgm:spPr/>
    </dgm:pt>
    <dgm:pt modelId="{F60897B1-0DDE-4023-88A9-6A36D6D23B6C}" type="pres">
      <dgm:prSet presAssocID="{8995293A-DF57-46BE-B1E7-C5759954DF2C}" presName="Name9" presStyleLbl="parChTrans1D2" presStyleIdx="3" presStyleCnt="4" custScaleX="2000000" custScaleY="132112"/>
      <dgm:spPr/>
    </dgm:pt>
    <dgm:pt modelId="{E596BC48-C4AF-4C6E-8CE0-9BA036986CCB}" type="pres">
      <dgm:prSet presAssocID="{8995293A-DF57-46BE-B1E7-C5759954DF2C}" presName="connTx" presStyleLbl="parChTrans1D2" presStyleIdx="3" presStyleCnt="4"/>
      <dgm:spPr/>
    </dgm:pt>
    <dgm:pt modelId="{54F52310-B0E2-44E7-93BF-6B76605615E3}" type="pres">
      <dgm:prSet presAssocID="{D0CE0C2B-5B7D-43A2-8C0D-B0154048F6C6}" presName="node" presStyleLbl="node1" presStyleIdx="3" presStyleCnt="4" custScaleX="174799" custScaleY="102302" custRadScaleRad="133477" custRadScaleInc="351">
        <dgm:presLayoutVars>
          <dgm:bulletEnabled val="1"/>
        </dgm:presLayoutVars>
      </dgm:prSet>
      <dgm:spPr/>
    </dgm:pt>
  </dgm:ptLst>
  <dgm:cxnLst>
    <dgm:cxn modelId="{6C70767F-A1C6-430B-8C48-683329F80A07}" type="presOf" srcId="{0856CBED-7C42-4B7F-9E15-D453A5612389}" destId="{5A030762-DDD8-41DE-8792-158261FA851A}" srcOrd="0" destOrd="0" presId="urn:microsoft.com/office/officeart/2005/8/layout/radial1"/>
    <dgm:cxn modelId="{4203AB4B-4223-4661-9E55-0EA8F0DC4F7C}" type="presOf" srcId="{D67C5620-6F04-49EA-8B33-E45F2BDDAB0D}" destId="{1B867953-E9E4-4173-B722-B6BAD45B4E0E}" srcOrd="0" destOrd="0" presId="urn:microsoft.com/office/officeart/2005/8/layout/radial1"/>
    <dgm:cxn modelId="{CD497D51-3B00-4F95-8C8B-7B12A3D2CE86}" type="presOf" srcId="{2312F928-7738-4832-96F3-04A6FDB27393}" destId="{733AF5DD-B9AF-43FF-BDB7-BB2D0A7C71C1}" srcOrd="0" destOrd="0" presId="urn:microsoft.com/office/officeart/2005/8/layout/radial1"/>
    <dgm:cxn modelId="{89703AAD-E112-4C2F-AF04-980225090BEE}" srcId="{0856CBED-7C42-4B7F-9E15-D453A5612389}" destId="{D0CE0C2B-5B7D-43A2-8C0D-B0154048F6C6}" srcOrd="3" destOrd="0" parTransId="{8995293A-DF57-46BE-B1E7-C5759954DF2C}" sibTransId="{8C3EC349-EE57-45E5-A845-B7AA6F9A9F63}"/>
    <dgm:cxn modelId="{010C9322-51A5-4FA5-999A-F59225A42EAE}" type="presOf" srcId="{D0CE0C2B-5B7D-43A2-8C0D-B0154048F6C6}" destId="{54F52310-B0E2-44E7-93BF-6B76605615E3}" srcOrd="0" destOrd="0" presId="urn:microsoft.com/office/officeart/2005/8/layout/radial1"/>
    <dgm:cxn modelId="{E105DDD3-2955-424A-9E54-3D71B6E54B84}" type="presOf" srcId="{56993316-09B6-47D4-963F-E2906CFB2ADA}" destId="{AD8784E1-264F-4C12-B560-396BAEE5A7A8}" srcOrd="0" destOrd="0" presId="urn:microsoft.com/office/officeart/2005/8/layout/radial1"/>
    <dgm:cxn modelId="{79C4C08E-E557-42D2-A06D-2CA7344A820A}" type="presOf" srcId="{121A9FE7-72D4-445F-B49D-C7E145C74A7C}" destId="{ED3A4704-39DE-4D57-8662-4151EBC87D32}" srcOrd="0" destOrd="0" presId="urn:microsoft.com/office/officeart/2005/8/layout/radial1"/>
    <dgm:cxn modelId="{FBC86332-715A-42AE-997F-6024CF341AA3}" type="presOf" srcId="{D67C5620-6F04-49EA-8B33-E45F2BDDAB0D}" destId="{36F32861-99DE-438B-8AF8-A83BD6EAF8F0}" srcOrd="1" destOrd="0" presId="urn:microsoft.com/office/officeart/2005/8/layout/radial1"/>
    <dgm:cxn modelId="{FDE84CF6-BCD0-4B05-8049-C04EBF344549}" type="presOf" srcId="{298E921F-A680-4B26-9B03-0264CA43D9DA}" destId="{3821957C-5064-4794-A884-BE9E9FADAD3D}" srcOrd="1" destOrd="0" presId="urn:microsoft.com/office/officeart/2005/8/layout/radial1"/>
    <dgm:cxn modelId="{1649EF37-296D-4F5E-B886-99ABEF04BD17}" type="presOf" srcId="{8995293A-DF57-46BE-B1E7-C5759954DF2C}" destId="{F60897B1-0DDE-4023-88A9-6A36D6D23B6C}" srcOrd="0" destOrd="0" presId="urn:microsoft.com/office/officeart/2005/8/layout/radial1"/>
    <dgm:cxn modelId="{15D51D27-5592-4812-9F67-28CF0A52CBAD}" srcId="{0856CBED-7C42-4B7F-9E15-D453A5612389}" destId="{2312F928-7738-4832-96F3-04A6FDB27393}" srcOrd="1" destOrd="0" parTransId="{D67C5620-6F04-49EA-8B33-E45F2BDDAB0D}" sibTransId="{63C52443-9211-4648-B9BD-1025123FC588}"/>
    <dgm:cxn modelId="{2BAE07E0-E887-412B-87DB-CFD258E42D4D}" type="presOf" srcId="{A1285C55-15AD-4343-8B6B-611AE47AD4F4}" destId="{9C5C9B76-D1D9-4E81-B5A6-CDC7D510AA2B}" srcOrd="0" destOrd="0" presId="urn:microsoft.com/office/officeart/2005/8/layout/radial1"/>
    <dgm:cxn modelId="{8CA7A98D-6A2D-4B36-A9C3-3A18CBE2FBED}" srcId="{56993316-09B6-47D4-963F-E2906CFB2ADA}" destId="{0856CBED-7C42-4B7F-9E15-D453A5612389}" srcOrd="0" destOrd="0" parTransId="{F640F291-138D-4805-A59C-D12E2792211B}" sibTransId="{768D2DDD-4DB6-470A-BF06-C74FB5E5A5B1}"/>
    <dgm:cxn modelId="{A8DE5B1E-F4BA-4FD0-9FAC-F9719641E83F}" type="presOf" srcId="{420E2BEC-F213-463F-9AF5-84AE56FEBB8A}" destId="{06236837-0436-44BE-AC0E-308EBF078C69}" srcOrd="0" destOrd="0" presId="urn:microsoft.com/office/officeart/2005/8/layout/radial1"/>
    <dgm:cxn modelId="{2EB6DB15-2215-4A8B-9594-F5BE518B8B23}" srcId="{0856CBED-7C42-4B7F-9E15-D453A5612389}" destId="{420E2BEC-F213-463F-9AF5-84AE56FEBB8A}" srcOrd="2" destOrd="0" parTransId="{298E921F-A680-4B26-9B03-0264CA43D9DA}" sibTransId="{186ED4A9-F954-48D6-B4D6-C1E0EE8061AD}"/>
    <dgm:cxn modelId="{5235D97E-8C87-4AC4-8D52-C2D06A5B247F}" type="presOf" srcId="{8995293A-DF57-46BE-B1E7-C5759954DF2C}" destId="{E596BC48-C4AF-4C6E-8CE0-9BA036986CCB}" srcOrd="1" destOrd="0" presId="urn:microsoft.com/office/officeart/2005/8/layout/radial1"/>
    <dgm:cxn modelId="{26989128-8A3F-49D8-901D-65B000AAE879}" type="presOf" srcId="{298E921F-A680-4B26-9B03-0264CA43D9DA}" destId="{10B4B97A-25B8-4B03-B5D4-E6018810A33C}" srcOrd="0" destOrd="0" presId="urn:microsoft.com/office/officeart/2005/8/layout/radial1"/>
    <dgm:cxn modelId="{6A1122F2-9DBC-43BA-94DD-441698AD8F1E}" srcId="{0856CBED-7C42-4B7F-9E15-D453A5612389}" destId="{121A9FE7-72D4-445F-B49D-C7E145C74A7C}" srcOrd="0" destOrd="0" parTransId="{A1285C55-15AD-4343-8B6B-611AE47AD4F4}" sibTransId="{AE3012AF-0BA3-4CFC-A282-B517F2D78B1B}"/>
    <dgm:cxn modelId="{18249F03-B12C-4616-B2F3-2D631A9DA2AF}" type="presOf" srcId="{A1285C55-15AD-4343-8B6B-611AE47AD4F4}" destId="{3AA9C8EE-41B4-4152-9CBC-5B4F8C0F4931}" srcOrd="1" destOrd="0" presId="urn:microsoft.com/office/officeart/2005/8/layout/radial1"/>
    <dgm:cxn modelId="{DE6A8A6F-C585-4BB1-9ADF-44B76C3F76F1}" type="presParOf" srcId="{AD8784E1-264F-4C12-B560-396BAEE5A7A8}" destId="{5A030762-DDD8-41DE-8792-158261FA851A}" srcOrd="0" destOrd="0" presId="urn:microsoft.com/office/officeart/2005/8/layout/radial1"/>
    <dgm:cxn modelId="{D11DD8A5-51F0-4CCC-9DB5-795DDA7DE2C7}" type="presParOf" srcId="{AD8784E1-264F-4C12-B560-396BAEE5A7A8}" destId="{9C5C9B76-D1D9-4E81-B5A6-CDC7D510AA2B}" srcOrd="1" destOrd="0" presId="urn:microsoft.com/office/officeart/2005/8/layout/radial1"/>
    <dgm:cxn modelId="{9BD352F9-F053-4BE5-9AE8-4710ED80D18E}" type="presParOf" srcId="{9C5C9B76-D1D9-4E81-B5A6-CDC7D510AA2B}" destId="{3AA9C8EE-41B4-4152-9CBC-5B4F8C0F4931}" srcOrd="0" destOrd="0" presId="urn:microsoft.com/office/officeart/2005/8/layout/radial1"/>
    <dgm:cxn modelId="{D0733AD4-B802-4B5F-8EB9-B352B96B263E}" type="presParOf" srcId="{AD8784E1-264F-4C12-B560-396BAEE5A7A8}" destId="{ED3A4704-39DE-4D57-8662-4151EBC87D32}" srcOrd="2" destOrd="0" presId="urn:microsoft.com/office/officeart/2005/8/layout/radial1"/>
    <dgm:cxn modelId="{88701DA1-C3D0-4DB9-978E-ADA7E8F93F8B}" type="presParOf" srcId="{AD8784E1-264F-4C12-B560-396BAEE5A7A8}" destId="{1B867953-E9E4-4173-B722-B6BAD45B4E0E}" srcOrd="3" destOrd="0" presId="urn:microsoft.com/office/officeart/2005/8/layout/radial1"/>
    <dgm:cxn modelId="{437FDD62-6E7F-4B93-AEC1-224CC9D7DD7A}" type="presParOf" srcId="{1B867953-E9E4-4173-B722-B6BAD45B4E0E}" destId="{36F32861-99DE-438B-8AF8-A83BD6EAF8F0}" srcOrd="0" destOrd="0" presId="urn:microsoft.com/office/officeart/2005/8/layout/radial1"/>
    <dgm:cxn modelId="{A0D26692-16DB-4A85-8255-234370C8D6E9}" type="presParOf" srcId="{AD8784E1-264F-4C12-B560-396BAEE5A7A8}" destId="{733AF5DD-B9AF-43FF-BDB7-BB2D0A7C71C1}" srcOrd="4" destOrd="0" presId="urn:microsoft.com/office/officeart/2005/8/layout/radial1"/>
    <dgm:cxn modelId="{4C47E7FB-C705-4BB2-A712-A0A18E00C644}" type="presParOf" srcId="{AD8784E1-264F-4C12-B560-396BAEE5A7A8}" destId="{10B4B97A-25B8-4B03-B5D4-E6018810A33C}" srcOrd="5" destOrd="0" presId="urn:microsoft.com/office/officeart/2005/8/layout/radial1"/>
    <dgm:cxn modelId="{4D3EBBA8-CC26-48AF-BB31-848BDCCFDB9E}" type="presParOf" srcId="{10B4B97A-25B8-4B03-B5D4-E6018810A33C}" destId="{3821957C-5064-4794-A884-BE9E9FADAD3D}" srcOrd="0" destOrd="0" presId="urn:microsoft.com/office/officeart/2005/8/layout/radial1"/>
    <dgm:cxn modelId="{09577B69-CB13-428F-9763-CAA0011D42A1}" type="presParOf" srcId="{AD8784E1-264F-4C12-B560-396BAEE5A7A8}" destId="{06236837-0436-44BE-AC0E-308EBF078C69}" srcOrd="6" destOrd="0" presId="urn:microsoft.com/office/officeart/2005/8/layout/radial1"/>
    <dgm:cxn modelId="{E5A1B67F-F458-4036-8F35-A636E6EA6E9C}" type="presParOf" srcId="{AD8784E1-264F-4C12-B560-396BAEE5A7A8}" destId="{F60897B1-0DDE-4023-88A9-6A36D6D23B6C}" srcOrd="7" destOrd="0" presId="urn:microsoft.com/office/officeart/2005/8/layout/radial1"/>
    <dgm:cxn modelId="{38C061D7-4641-4BD2-84E3-2282E45C89BC}" type="presParOf" srcId="{F60897B1-0DDE-4023-88A9-6A36D6D23B6C}" destId="{E596BC48-C4AF-4C6E-8CE0-9BA036986CCB}" srcOrd="0" destOrd="0" presId="urn:microsoft.com/office/officeart/2005/8/layout/radial1"/>
    <dgm:cxn modelId="{D3FA879B-0E2D-4BA8-927E-633931CD04CC}" type="presParOf" srcId="{AD8784E1-264F-4C12-B560-396BAEE5A7A8}" destId="{54F52310-B0E2-44E7-93BF-6B76605615E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0ACA9-3AF2-4286-A5A0-C825EAD3A5E6}">
      <dsp:nvSpPr>
        <dsp:cNvPr id="0" name=""/>
        <dsp:cNvSpPr/>
      </dsp:nvSpPr>
      <dsp:spPr>
        <a:xfrm>
          <a:off x="0" y="177869"/>
          <a:ext cx="8128000" cy="1216800"/>
        </a:xfrm>
        <a:prstGeom prst="roundRect">
          <a:avLst/>
        </a:prstGeom>
        <a:solidFill>
          <a:schemeClr val="lt1">
            <a:hueOff val="0"/>
            <a:satOff val="0"/>
            <a:lumOff val="0"/>
            <a:alphaOff val="0"/>
          </a:schemeClr>
        </a:solidFill>
        <a:ln w="254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Birth : 29 December 1914</a:t>
          </a:r>
          <a:endParaRPr lang="en-US" sz="4800" kern="1200" dirty="0">
            <a:latin typeface="Times New Roman" panose="02020603050405020304" pitchFamily="18" charset="0"/>
            <a:cs typeface="Times New Roman" panose="02020603050405020304" pitchFamily="18" charset="0"/>
          </a:endParaRPr>
        </a:p>
      </dsp:txBody>
      <dsp:txXfrm>
        <a:off x="59399" y="237268"/>
        <a:ext cx="8009202" cy="1098002"/>
      </dsp:txXfrm>
    </dsp:sp>
    <dsp:sp modelId="{3AC1917B-C841-41ED-8A3C-DF295642F5BD}">
      <dsp:nvSpPr>
        <dsp:cNvPr id="0" name=""/>
        <dsp:cNvSpPr/>
      </dsp:nvSpPr>
      <dsp:spPr>
        <a:xfrm>
          <a:off x="0" y="1394669"/>
          <a:ext cx="8128000" cy="10764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58064" tIns="60960" rIns="341376" bIns="60960" numCol="1" spcCol="1270" anchor="t" anchorCtr="0">
          <a:noAutofit/>
        </a:bodyPr>
        <a:lstStyle/>
        <a:p>
          <a:pPr marL="285750" lvl="1" indent="-285750" algn="l" defTabSz="2133600">
            <a:lnSpc>
              <a:spcPct val="90000"/>
            </a:lnSpc>
            <a:spcBef>
              <a:spcPct val="0"/>
            </a:spcBef>
            <a:spcAft>
              <a:spcPct val="20000"/>
            </a:spcAft>
            <a:buChar char="••"/>
          </a:pPr>
          <a:r>
            <a:rPr lang="en-US" sz="4800" kern="1200" dirty="0" smtClean="0">
              <a:latin typeface="Times New Roman" panose="02020603050405020304" pitchFamily="18" charset="0"/>
              <a:cs typeface="Times New Roman" panose="02020603050405020304" pitchFamily="18" charset="0"/>
            </a:rPr>
            <a:t>In Kishoreganj</a:t>
          </a:r>
          <a:endParaRPr lang="en-US" sz="4800" kern="1200" dirty="0">
            <a:latin typeface="Times New Roman" panose="02020603050405020304" pitchFamily="18" charset="0"/>
            <a:cs typeface="Times New Roman" panose="02020603050405020304" pitchFamily="18" charset="0"/>
          </a:endParaRPr>
        </a:p>
      </dsp:txBody>
      <dsp:txXfrm>
        <a:off x="0" y="1394669"/>
        <a:ext cx="8128000" cy="1076400"/>
      </dsp:txXfrm>
    </dsp:sp>
    <dsp:sp modelId="{80060F9B-BDC1-4A48-B2EF-59F17B1D2821}">
      <dsp:nvSpPr>
        <dsp:cNvPr id="0" name=""/>
        <dsp:cNvSpPr/>
      </dsp:nvSpPr>
      <dsp:spPr>
        <a:xfrm>
          <a:off x="0" y="2471069"/>
          <a:ext cx="8128000" cy="1216800"/>
        </a:xfrm>
        <a:prstGeom prst="roundRect">
          <a:avLst/>
        </a:prstGeom>
        <a:solidFill>
          <a:schemeClr val="lt1">
            <a:hueOff val="0"/>
            <a:satOff val="0"/>
            <a:lumOff val="0"/>
            <a:alphaOff val="0"/>
          </a:schemeClr>
        </a:solidFill>
        <a:ln w="254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kern="1200" dirty="0" smtClean="0">
              <a:latin typeface="Times New Roman" panose="02020603050405020304" pitchFamily="18" charset="0"/>
              <a:cs typeface="Times New Roman" panose="02020603050405020304" pitchFamily="18" charset="0"/>
            </a:rPr>
            <a:t>Death:28 May 1976 </a:t>
          </a:r>
          <a:endParaRPr lang="en-US" sz="4800" kern="1200" dirty="0">
            <a:latin typeface="Times New Roman" panose="02020603050405020304" pitchFamily="18" charset="0"/>
            <a:cs typeface="Times New Roman" panose="02020603050405020304" pitchFamily="18" charset="0"/>
          </a:endParaRPr>
        </a:p>
      </dsp:txBody>
      <dsp:txXfrm>
        <a:off x="59399" y="2530468"/>
        <a:ext cx="8009202" cy="1098002"/>
      </dsp:txXfrm>
    </dsp:sp>
    <dsp:sp modelId="{2792CEB3-1940-4E4F-A219-BB46FDB6FB19}">
      <dsp:nvSpPr>
        <dsp:cNvPr id="0" name=""/>
        <dsp:cNvSpPr/>
      </dsp:nvSpPr>
      <dsp:spPr>
        <a:xfrm>
          <a:off x="0" y="3687869"/>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0960" rIns="341376" bIns="60960" numCol="1" spcCol="1270" anchor="t" anchorCtr="0">
          <a:noAutofit/>
        </a:bodyPr>
        <a:lstStyle/>
        <a:p>
          <a:pPr marL="285750" lvl="1" indent="-285750" algn="l" defTabSz="2133600">
            <a:lnSpc>
              <a:spcPct val="90000"/>
            </a:lnSpc>
            <a:spcBef>
              <a:spcPct val="0"/>
            </a:spcBef>
            <a:spcAft>
              <a:spcPct val="20000"/>
            </a:spcAft>
            <a:buChar char="••"/>
          </a:pPr>
          <a:r>
            <a:rPr lang="en-US" sz="4800" kern="1200" dirty="0" smtClean="0">
              <a:latin typeface="Times New Roman" panose="02020603050405020304" pitchFamily="18" charset="0"/>
              <a:cs typeface="Times New Roman" panose="02020603050405020304" pitchFamily="18" charset="0"/>
            </a:rPr>
            <a:t>In Dhaka</a:t>
          </a:r>
          <a:endParaRPr lang="en-US" sz="4800" kern="1200" dirty="0">
            <a:latin typeface="Times New Roman" panose="02020603050405020304" pitchFamily="18" charset="0"/>
            <a:cs typeface="Times New Roman" panose="02020603050405020304" pitchFamily="18" charset="0"/>
          </a:endParaRPr>
        </a:p>
      </dsp:txBody>
      <dsp:txXfrm>
        <a:off x="0" y="3687869"/>
        <a:ext cx="812800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C8841-8303-4665-BFD5-E1DEA308BFE0}">
      <dsp:nvSpPr>
        <dsp:cNvPr id="0" name=""/>
        <dsp:cNvSpPr/>
      </dsp:nvSpPr>
      <dsp:spPr>
        <a:xfrm>
          <a:off x="0" y="28983"/>
          <a:ext cx="8521699" cy="1204037"/>
        </a:xfrm>
        <a:prstGeom prst="roundRect">
          <a:avLst/>
        </a:prstGeom>
        <a:solidFill>
          <a:schemeClr val="bg1"/>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i="1" kern="1200" dirty="0" smtClean="0">
              <a:solidFill>
                <a:schemeClr val="tx1"/>
              </a:solidFill>
            </a:rPr>
            <a:t>Nabanna </a:t>
          </a:r>
          <a:r>
            <a:rPr lang="en-US" sz="4000" kern="1200" dirty="0" smtClean="0">
              <a:solidFill>
                <a:schemeClr val="tx1"/>
              </a:solidFill>
            </a:rPr>
            <a:t>(Harvest), 65 feet long scroll painting, 1969</a:t>
          </a:r>
          <a:endParaRPr lang="en-US" sz="4000" kern="1200" dirty="0">
            <a:solidFill>
              <a:schemeClr val="tx1"/>
            </a:solidFill>
          </a:endParaRPr>
        </a:p>
      </dsp:txBody>
      <dsp:txXfrm>
        <a:off x="58776" y="87759"/>
        <a:ext cx="8404147" cy="1086485"/>
      </dsp:txXfrm>
    </dsp:sp>
    <dsp:sp modelId="{F5049CB3-1B0B-4235-97DF-98D55D495ED4}">
      <dsp:nvSpPr>
        <dsp:cNvPr id="0" name=""/>
        <dsp:cNvSpPr/>
      </dsp:nvSpPr>
      <dsp:spPr>
        <a:xfrm>
          <a:off x="0" y="1233020"/>
          <a:ext cx="8521699"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6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Intensified Non-cooperation movement against Pakistani regime</a:t>
          </a:r>
          <a:endParaRPr lang="en-US" sz="3200" kern="1200" dirty="0"/>
        </a:p>
        <a:p>
          <a:pPr marL="285750" lvl="1" indent="-285750" algn="l" defTabSz="1422400">
            <a:lnSpc>
              <a:spcPct val="90000"/>
            </a:lnSpc>
            <a:spcBef>
              <a:spcPct val="0"/>
            </a:spcBef>
            <a:spcAft>
              <a:spcPct val="20000"/>
            </a:spcAft>
            <a:buChar char="••"/>
          </a:pPr>
          <a:endParaRPr lang="en-US" sz="3200" kern="1200" dirty="0"/>
        </a:p>
      </dsp:txBody>
      <dsp:txXfrm>
        <a:off x="0" y="1233020"/>
        <a:ext cx="8521699" cy="1521450"/>
      </dsp:txXfrm>
    </dsp:sp>
    <dsp:sp modelId="{451EADAB-E985-49AD-9479-EB7463E5B29D}">
      <dsp:nvSpPr>
        <dsp:cNvPr id="0" name=""/>
        <dsp:cNvSpPr/>
      </dsp:nvSpPr>
      <dsp:spPr>
        <a:xfrm>
          <a:off x="0" y="2535252"/>
          <a:ext cx="8521699" cy="1184909"/>
        </a:xfrm>
        <a:prstGeom prst="roundRect">
          <a:avLst/>
        </a:prstGeom>
        <a:solidFill>
          <a:schemeClr val="bg1"/>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i="1" kern="1200" dirty="0" smtClean="0">
              <a:solidFill>
                <a:schemeClr val="tx1"/>
              </a:solidFill>
            </a:rPr>
            <a:t>Monpura ,</a:t>
          </a:r>
          <a:r>
            <a:rPr lang="en-US" sz="4000" i="1" kern="1200" dirty="0" smtClean="0"/>
            <a:t> </a:t>
          </a:r>
          <a:r>
            <a:rPr lang="en-US" sz="4000" i="1" kern="1200" dirty="0" smtClean="0">
              <a:solidFill>
                <a:schemeClr val="tx1"/>
              </a:solidFill>
            </a:rPr>
            <a:t>30 feet long scroll painting , 1970</a:t>
          </a:r>
          <a:endParaRPr lang="en-US" sz="4000" i="1" kern="1200" dirty="0">
            <a:solidFill>
              <a:schemeClr val="tx1"/>
            </a:solidFill>
          </a:endParaRPr>
        </a:p>
      </dsp:txBody>
      <dsp:txXfrm>
        <a:off x="57842" y="2593094"/>
        <a:ext cx="8406015" cy="1069225"/>
      </dsp:txXfrm>
    </dsp:sp>
    <dsp:sp modelId="{B8348808-C866-4354-98A1-00DBEF43D274}">
      <dsp:nvSpPr>
        <dsp:cNvPr id="0" name=""/>
        <dsp:cNvSpPr/>
      </dsp:nvSpPr>
      <dsp:spPr>
        <a:xfrm>
          <a:off x="0" y="3851481"/>
          <a:ext cx="8521699"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6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Commemorating the death of thousands of people in the cyclone of 1970</a:t>
          </a:r>
          <a:r>
            <a:rPr lang="en-US" sz="1000" kern="1200" dirty="0" smtClean="0"/>
            <a:t> </a:t>
          </a:r>
          <a:endParaRPr lang="en-US" sz="1000" kern="1200" dirty="0"/>
        </a:p>
      </dsp:txBody>
      <dsp:txXfrm>
        <a:off x="0" y="3851481"/>
        <a:ext cx="8521699" cy="99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87B95-8F5E-49EC-AEAF-0775E0C82F27}">
      <dsp:nvSpPr>
        <dsp:cNvPr id="0" name=""/>
        <dsp:cNvSpPr/>
      </dsp:nvSpPr>
      <dsp:spPr>
        <a:xfrm>
          <a:off x="3320510" y="30938"/>
          <a:ext cx="2268679" cy="1168851"/>
        </a:xfrm>
        <a:prstGeom prst="roundRect">
          <a:avLst/>
        </a:prstGeom>
        <a:blipFill rotWithShape="0">
          <a:blip xmlns:r="http://schemas.openxmlformats.org/officeDocument/2006/relationships" r:embed="rId1"/>
          <a:tile tx="0" ty="0" sx="100000" sy="100000" flip="none" algn="tl"/>
        </a:blipFill>
        <a:ln w="1905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lumMod val="95000"/>
                  <a:lumOff val="5000"/>
                </a:schemeClr>
              </a:solidFill>
            </a:rPr>
            <a:t>Completion of high school</a:t>
          </a:r>
          <a:endParaRPr lang="en-US" sz="2800" kern="1200" dirty="0">
            <a:solidFill>
              <a:schemeClr val="tx1">
                <a:lumMod val="95000"/>
                <a:lumOff val="5000"/>
              </a:schemeClr>
            </a:solidFill>
          </a:endParaRPr>
        </a:p>
      </dsp:txBody>
      <dsp:txXfrm>
        <a:off x="3377569" y="87997"/>
        <a:ext cx="2154561" cy="1054733"/>
      </dsp:txXfrm>
    </dsp:sp>
    <dsp:sp modelId="{EE858666-B0F8-4A96-A658-1E183F46C248}">
      <dsp:nvSpPr>
        <dsp:cNvPr id="0" name=""/>
        <dsp:cNvSpPr/>
      </dsp:nvSpPr>
      <dsp:spPr>
        <a:xfrm>
          <a:off x="1894155" y="615364"/>
          <a:ext cx="5121391" cy="5121391"/>
        </a:xfrm>
        <a:custGeom>
          <a:avLst/>
          <a:gdLst/>
          <a:ahLst/>
          <a:cxnLst/>
          <a:rect l="0" t="0" r="0" b="0"/>
          <a:pathLst>
            <a:path>
              <a:moveTo>
                <a:pt x="3904057" y="380663"/>
              </a:moveTo>
              <a:arcTo wR="2560695" hR="2560695" stAng="18098512" swAng="977496"/>
            </a:path>
          </a:pathLst>
        </a:custGeom>
        <a:noFill/>
        <a:ln w="6350" cap="flat" cmpd="sng" algn="ctr">
          <a:solidFill>
            <a:schemeClr val="bg2">
              <a:lumMod val="1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A7E14CC-5724-4507-B266-5A127B3DD921}">
      <dsp:nvSpPr>
        <dsp:cNvPr id="0" name=""/>
        <dsp:cNvSpPr/>
      </dsp:nvSpPr>
      <dsp:spPr>
        <a:xfrm>
          <a:off x="5799545" y="1645046"/>
          <a:ext cx="2181344" cy="1479431"/>
        </a:xfrm>
        <a:prstGeom prst="roundRect">
          <a:avLst/>
        </a:prstGeom>
        <a:blipFill rotWithShape="0">
          <a:blip xmlns:r="http://schemas.openxmlformats.org/officeDocument/2006/relationships" r:embed="rId2"/>
          <a:tile tx="0" ty="0" sx="100000" sy="100000" flip="none" algn="tl"/>
        </a:blipFill>
        <a:ln w="1905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lumMod val="95000"/>
                  <a:lumOff val="5000"/>
                </a:schemeClr>
              </a:solidFill>
            </a:rPr>
            <a:t>Government school of art ,Calcutta</a:t>
          </a:r>
          <a:endParaRPr lang="en-US" sz="2800" kern="1200" dirty="0">
            <a:solidFill>
              <a:schemeClr val="tx1">
                <a:lumMod val="95000"/>
                <a:lumOff val="5000"/>
              </a:schemeClr>
            </a:solidFill>
          </a:endParaRPr>
        </a:p>
      </dsp:txBody>
      <dsp:txXfrm>
        <a:off x="5871765" y="1717266"/>
        <a:ext cx="2036904" cy="1334991"/>
      </dsp:txXfrm>
    </dsp:sp>
    <dsp:sp modelId="{7C1999B1-3967-4312-B6F7-10C5230BA81B}">
      <dsp:nvSpPr>
        <dsp:cNvPr id="0" name=""/>
        <dsp:cNvSpPr/>
      </dsp:nvSpPr>
      <dsp:spPr>
        <a:xfrm>
          <a:off x="1894155" y="615364"/>
          <a:ext cx="5121391" cy="5121391"/>
        </a:xfrm>
        <a:custGeom>
          <a:avLst/>
          <a:gdLst/>
          <a:ahLst/>
          <a:cxnLst/>
          <a:rect l="0" t="0" r="0" b="0"/>
          <a:pathLst>
            <a:path>
              <a:moveTo>
                <a:pt x="5109872" y="2803311"/>
              </a:moveTo>
              <a:arcTo wR="2560695" hR="2560695" stAng="21926202" swAng="1214692"/>
            </a:path>
          </a:pathLst>
        </a:custGeom>
        <a:noFill/>
        <a:ln w="6350" cap="flat" cmpd="sng" algn="ctr">
          <a:solidFill>
            <a:schemeClr val="bg2">
              <a:lumMod val="1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B48460-45AF-4A5E-8AFC-AF2D56FE75EC}">
      <dsp:nvSpPr>
        <dsp:cNvPr id="0" name=""/>
        <dsp:cNvSpPr/>
      </dsp:nvSpPr>
      <dsp:spPr>
        <a:xfrm>
          <a:off x="4953954" y="4543335"/>
          <a:ext cx="2012070" cy="1408743"/>
        </a:xfrm>
        <a:prstGeom prst="roundRect">
          <a:avLst/>
        </a:prstGeom>
        <a:blipFill rotWithShape="0">
          <a:blip xmlns:r="http://schemas.openxmlformats.org/officeDocument/2006/relationships" r:embed="rId3"/>
          <a:tile tx="0" ty="0" sx="100000" sy="100000" flip="none" algn="tl"/>
        </a:blipFill>
        <a:ln w="1905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lumMod val="95000"/>
                  <a:lumOff val="5000"/>
                </a:schemeClr>
              </a:solidFill>
            </a:rPr>
            <a:t>Graduated with first class 1938</a:t>
          </a:r>
          <a:endParaRPr lang="en-US" sz="2800" kern="1200" dirty="0">
            <a:solidFill>
              <a:schemeClr val="tx1">
                <a:lumMod val="95000"/>
                <a:lumOff val="5000"/>
              </a:schemeClr>
            </a:solidFill>
          </a:endParaRPr>
        </a:p>
      </dsp:txBody>
      <dsp:txXfrm>
        <a:off x="5022723" y="4612104"/>
        <a:ext cx="1874532" cy="1271205"/>
      </dsp:txXfrm>
    </dsp:sp>
    <dsp:sp modelId="{F26D5C78-B51C-4C8F-8D6B-2CE8C8E98436}">
      <dsp:nvSpPr>
        <dsp:cNvPr id="0" name=""/>
        <dsp:cNvSpPr/>
      </dsp:nvSpPr>
      <dsp:spPr>
        <a:xfrm>
          <a:off x="1894155" y="615364"/>
          <a:ext cx="5121391" cy="5121391"/>
        </a:xfrm>
        <a:custGeom>
          <a:avLst/>
          <a:gdLst/>
          <a:ahLst/>
          <a:cxnLst/>
          <a:rect l="0" t="0" r="0" b="0"/>
          <a:pathLst>
            <a:path>
              <a:moveTo>
                <a:pt x="2874939" y="5102036"/>
              </a:moveTo>
              <a:arcTo wR="2560695" hR="2560695" stAng="4977060" swAng="76139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CA68162-357E-409C-9ACE-4E775FAED4BD}">
      <dsp:nvSpPr>
        <dsp:cNvPr id="0" name=""/>
        <dsp:cNvSpPr/>
      </dsp:nvSpPr>
      <dsp:spPr>
        <a:xfrm>
          <a:off x="1881804" y="4548201"/>
          <a:ext cx="2135814" cy="1399010"/>
        </a:xfrm>
        <a:prstGeom prst="roundRect">
          <a:avLst/>
        </a:prstGeom>
        <a:blipFill rotWithShape="0">
          <a:blip xmlns:r="http://schemas.openxmlformats.org/officeDocument/2006/relationships" r:embed="rId4"/>
          <a:tile tx="0" ty="0" sx="100000" sy="100000" flip="none" algn="tl"/>
        </a:blipFill>
        <a:ln w="22225"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lumMod val="95000"/>
                  <a:lumOff val="5000"/>
                </a:schemeClr>
              </a:solidFill>
            </a:rPr>
            <a:t>Appointed as a teacher of the art school</a:t>
          </a:r>
          <a:endParaRPr lang="en-US" sz="2800" kern="1200" dirty="0">
            <a:solidFill>
              <a:schemeClr val="tx1">
                <a:lumMod val="95000"/>
                <a:lumOff val="5000"/>
              </a:schemeClr>
            </a:solidFill>
          </a:endParaRPr>
        </a:p>
      </dsp:txBody>
      <dsp:txXfrm>
        <a:off x="1950098" y="4616495"/>
        <a:ext cx="1999226" cy="1262422"/>
      </dsp:txXfrm>
    </dsp:sp>
    <dsp:sp modelId="{96922F12-114E-4FEE-A5C1-03EE2C1984C6}">
      <dsp:nvSpPr>
        <dsp:cNvPr id="0" name=""/>
        <dsp:cNvSpPr/>
      </dsp:nvSpPr>
      <dsp:spPr>
        <a:xfrm>
          <a:off x="1894155" y="615364"/>
          <a:ext cx="5121391" cy="5121391"/>
        </a:xfrm>
        <a:custGeom>
          <a:avLst/>
          <a:gdLst/>
          <a:ahLst/>
          <a:cxnLst/>
          <a:rect l="0" t="0" r="0" b="0"/>
          <a:pathLst>
            <a:path>
              <a:moveTo>
                <a:pt x="258322" y="3681516"/>
              </a:moveTo>
              <a:arcTo wR="2560695" hR="2560695" stAng="9242560" swAng="1186350"/>
            </a:path>
          </a:pathLst>
        </a:custGeom>
        <a:noFill/>
        <a:ln w="6350" cap="flat" cmpd="sng" algn="ctr">
          <a:solidFill>
            <a:schemeClr val="bg2">
              <a:lumMod val="10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F71B05E-7752-4B09-9EEB-97DEFC8A1F83}">
      <dsp:nvSpPr>
        <dsp:cNvPr id="0" name=""/>
        <dsp:cNvSpPr/>
      </dsp:nvSpPr>
      <dsp:spPr>
        <a:xfrm>
          <a:off x="677522" y="1605047"/>
          <a:ext cx="2683923" cy="1559429"/>
        </a:xfrm>
        <a:prstGeom prst="roundRect">
          <a:avLst/>
        </a:prstGeom>
        <a:blipFill rotWithShape="0">
          <a:blip xmlns:r="http://schemas.openxmlformats.org/officeDocument/2006/relationships" r:embed="rId5"/>
          <a:tile tx="0" ty="0" sx="100000" sy="100000" flip="none" algn="tl"/>
        </a:blipFill>
        <a:ln w="1905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lumMod val="95000"/>
                  <a:lumOff val="5000"/>
                </a:schemeClr>
              </a:solidFill>
            </a:rPr>
            <a:t>Attended Slade School of Art, London (1951-52)</a:t>
          </a:r>
          <a:endParaRPr lang="en-US" sz="2800" kern="1200" dirty="0">
            <a:solidFill>
              <a:schemeClr val="tx1">
                <a:lumMod val="95000"/>
                <a:lumOff val="5000"/>
              </a:schemeClr>
            </a:solidFill>
          </a:endParaRPr>
        </a:p>
      </dsp:txBody>
      <dsp:txXfrm>
        <a:off x="753647" y="1681172"/>
        <a:ext cx="2531673" cy="1407179"/>
      </dsp:txXfrm>
    </dsp:sp>
    <dsp:sp modelId="{88C0284B-23DC-4A96-9678-63E1D7A810A9}">
      <dsp:nvSpPr>
        <dsp:cNvPr id="0" name=""/>
        <dsp:cNvSpPr/>
      </dsp:nvSpPr>
      <dsp:spPr>
        <a:xfrm>
          <a:off x="1894155" y="615364"/>
          <a:ext cx="5121391" cy="5121391"/>
        </a:xfrm>
        <a:custGeom>
          <a:avLst/>
          <a:gdLst/>
          <a:ahLst/>
          <a:cxnLst/>
          <a:rect l="0" t="0" r="0" b="0"/>
          <a:pathLst>
            <a:path>
              <a:moveTo>
                <a:pt x="687079" y="815209"/>
              </a:moveTo>
              <a:arcTo wR="2560695" hR="2560695" stAng="13378341" swAng="936288"/>
            </a:path>
          </a:pathLst>
        </a:custGeom>
        <a:noFill/>
        <a:ln w="6350" cap="flat" cmpd="sng" algn="ctr">
          <a:solidFill>
            <a:schemeClr val="bg2">
              <a:lumMod val="10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30762-DDD8-41DE-8792-158261FA851A}">
      <dsp:nvSpPr>
        <dsp:cNvPr id="0" name=""/>
        <dsp:cNvSpPr/>
      </dsp:nvSpPr>
      <dsp:spPr>
        <a:xfrm>
          <a:off x="2766063" y="1810727"/>
          <a:ext cx="2722872" cy="2057961"/>
        </a:xfrm>
        <a:prstGeom prst="ellipse">
          <a:avLst/>
        </a:prstGeom>
        <a:solidFill>
          <a:schemeClr val="lt1"/>
        </a:solidFill>
        <a:ln w="22225"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rPr>
            <a:t>Zainul</a:t>
          </a:r>
        </a:p>
        <a:p>
          <a:pPr lvl="0" algn="ctr" defTabSz="1778000">
            <a:lnSpc>
              <a:spcPct val="90000"/>
            </a:lnSpc>
            <a:spcBef>
              <a:spcPct val="0"/>
            </a:spcBef>
            <a:spcAft>
              <a:spcPct val="35000"/>
            </a:spcAft>
          </a:pPr>
          <a:r>
            <a:rPr lang="en-US" sz="4000" kern="1200" dirty="0" smtClean="0">
              <a:solidFill>
                <a:schemeClr val="tx1"/>
              </a:solidFill>
            </a:rPr>
            <a:t>Abedin</a:t>
          </a:r>
          <a:endParaRPr lang="en-US" sz="4000" kern="1200" dirty="0">
            <a:solidFill>
              <a:schemeClr val="tx1"/>
            </a:solidFill>
          </a:endParaRPr>
        </a:p>
      </dsp:txBody>
      <dsp:txXfrm>
        <a:off x="3164818" y="2112108"/>
        <a:ext cx="1925362" cy="1455199"/>
      </dsp:txXfrm>
    </dsp:sp>
    <dsp:sp modelId="{9C5C9B76-D1D9-4E81-B5A6-CDC7D510AA2B}">
      <dsp:nvSpPr>
        <dsp:cNvPr id="0" name=""/>
        <dsp:cNvSpPr/>
      </dsp:nvSpPr>
      <dsp:spPr>
        <a:xfrm rot="16200000">
          <a:off x="3994268" y="1660512"/>
          <a:ext cx="266463" cy="33965"/>
        </a:xfrm>
        <a:custGeom>
          <a:avLst/>
          <a:gdLst/>
          <a:ahLst/>
          <a:cxnLst/>
          <a:rect l="0" t="0" r="0" b="0"/>
          <a:pathLst>
            <a:path>
              <a:moveTo>
                <a:pt x="0" y="16982"/>
              </a:moveTo>
              <a:lnTo>
                <a:pt x="266463" y="16982"/>
              </a:lnTo>
            </a:path>
          </a:pathLst>
        </a:custGeom>
        <a:noFill/>
        <a:ln w="3492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3994268" y="1668694"/>
        <a:ext cx="266463" cy="17601"/>
      </dsp:txXfrm>
    </dsp:sp>
    <dsp:sp modelId="{ED3A4704-39DE-4D57-8662-4151EBC87D32}">
      <dsp:nvSpPr>
        <dsp:cNvPr id="0" name=""/>
        <dsp:cNvSpPr/>
      </dsp:nvSpPr>
      <dsp:spPr>
        <a:xfrm>
          <a:off x="2766063" y="77268"/>
          <a:ext cx="2722872" cy="1466994"/>
        </a:xfrm>
        <a:prstGeom prst="ellipse">
          <a:avLst/>
        </a:prstGeom>
        <a:solidFill>
          <a:schemeClr val="lt1"/>
        </a:solidFill>
        <a:ln w="254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Great teacher of art</a:t>
          </a:r>
          <a:endParaRPr lang="en-US" sz="2400" kern="1200" dirty="0">
            <a:solidFill>
              <a:schemeClr val="tx1"/>
            </a:solidFill>
          </a:endParaRPr>
        </a:p>
      </dsp:txBody>
      <dsp:txXfrm>
        <a:off x="3164818" y="292104"/>
        <a:ext cx="1925362" cy="1037322"/>
      </dsp:txXfrm>
    </dsp:sp>
    <dsp:sp modelId="{1B867953-E9E4-4173-B722-B6BAD45B4E0E}">
      <dsp:nvSpPr>
        <dsp:cNvPr id="0" name=""/>
        <dsp:cNvSpPr/>
      </dsp:nvSpPr>
      <dsp:spPr>
        <a:xfrm rot="10790496">
          <a:off x="5466162" y="2818992"/>
          <a:ext cx="22764" cy="33965"/>
        </a:xfrm>
        <a:custGeom>
          <a:avLst/>
          <a:gdLst/>
          <a:ahLst/>
          <a:cxnLst/>
          <a:rect l="0" t="0" r="0" b="0"/>
          <a:pathLst>
            <a:path>
              <a:moveTo>
                <a:pt x="0" y="16982"/>
              </a:moveTo>
              <a:lnTo>
                <a:pt x="22764" y="16982"/>
              </a:lnTo>
            </a:path>
          </a:pathLst>
        </a:custGeom>
        <a:noFill/>
        <a:ln w="3492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rot="10800000">
        <a:off x="5466162" y="2835223"/>
        <a:ext cx="22764" cy="1503"/>
      </dsp:txXfrm>
    </dsp:sp>
    <dsp:sp modelId="{733AF5DD-B9AF-43FF-BDB7-BB2D0A7C71C1}">
      <dsp:nvSpPr>
        <dsp:cNvPr id="0" name=""/>
        <dsp:cNvSpPr/>
      </dsp:nvSpPr>
      <dsp:spPr>
        <a:xfrm>
          <a:off x="5466149" y="1978310"/>
          <a:ext cx="2722872" cy="1707864"/>
        </a:xfrm>
        <a:prstGeom prst="ellipse">
          <a:avLst/>
        </a:prstGeom>
        <a:solidFill>
          <a:schemeClr val="lt1"/>
        </a:solidFill>
        <a:ln w="22225"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The Pioneer of Bangladeshi modern art</a:t>
          </a:r>
          <a:endParaRPr lang="en-US" sz="2400" kern="1200" dirty="0">
            <a:solidFill>
              <a:schemeClr val="tx1"/>
            </a:solidFill>
          </a:endParaRPr>
        </a:p>
      </dsp:txBody>
      <dsp:txXfrm>
        <a:off x="5864904" y="2228421"/>
        <a:ext cx="1925362" cy="1207642"/>
      </dsp:txXfrm>
    </dsp:sp>
    <dsp:sp modelId="{10B4B97A-25B8-4B03-B5D4-E6018810A33C}">
      <dsp:nvSpPr>
        <dsp:cNvPr id="0" name=""/>
        <dsp:cNvSpPr/>
      </dsp:nvSpPr>
      <dsp:spPr>
        <a:xfrm rot="5400000">
          <a:off x="3983484" y="3995720"/>
          <a:ext cx="288030" cy="33965"/>
        </a:xfrm>
        <a:custGeom>
          <a:avLst/>
          <a:gdLst/>
          <a:ahLst/>
          <a:cxnLst/>
          <a:rect l="0" t="0" r="0" b="0"/>
          <a:pathLst>
            <a:path>
              <a:moveTo>
                <a:pt x="0" y="16982"/>
              </a:moveTo>
              <a:lnTo>
                <a:pt x="288030" y="16982"/>
              </a:lnTo>
            </a:path>
          </a:pathLst>
        </a:custGeom>
        <a:noFill/>
        <a:ln w="3492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3983484" y="4003190"/>
        <a:ext cx="288030" cy="19026"/>
      </dsp:txXfrm>
    </dsp:sp>
    <dsp:sp modelId="{06236837-0436-44BE-AC0E-308EBF078C69}">
      <dsp:nvSpPr>
        <dsp:cNvPr id="0" name=""/>
        <dsp:cNvSpPr/>
      </dsp:nvSpPr>
      <dsp:spPr>
        <a:xfrm>
          <a:off x="2786057" y="4156718"/>
          <a:ext cx="2682885" cy="1423861"/>
        </a:xfrm>
        <a:prstGeom prst="ellipse">
          <a:avLst/>
        </a:prstGeom>
        <a:solidFill>
          <a:schemeClr val="lt1"/>
        </a:solidFill>
        <a:ln w="22225"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Founding father of Bangladeshi art</a:t>
          </a:r>
          <a:endParaRPr lang="en-US" sz="2400" kern="1200" dirty="0">
            <a:solidFill>
              <a:schemeClr val="tx1"/>
            </a:solidFill>
          </a:endParaRPr>
        </a:p>
      </dsp:txBody>
      <dsp:txXfrm>
        <a:off x="3178956" y="4365238"/>
        <a:ext cx="1897087" cy="1006821"/>
      </dsp:txXfrm>
    </dsp:sp>
    <dsp:sp modelId="{F60897B1-0DDE-4023-88A9-6A36D6D23B6C}">
      <dsp:nvSpPr>
        <dsp:cNvPr id="0" name=""/>
        <dsp:cNvSpPr/>
      </dsp:nvSpPr>
      <dsp:spPr>
        <a:xfrm rot="9477">
          <a:off x="2766072" y="2818991"/>
          <a:ext cx="14687" cy="33965"/>
        </a:xfrm>
        <a:custGeom>
          <a:avLst/>
          <a:gdLst/>
          <a:ahLst/>
          <a:cxnLst/>
          <a:rect l="0" t="0" r="0" b="0"/>
          <a:pathLst>
            <a:path>
              <a:moveTo>
                <a:pt x="0" y="16982"/>
              </a:moveTo>
              <a:lnTo>
                <a:pt x="14687" y="16982"/>
              </a:lnTo>
            </a:path>
          </a:pathLst>
        </a:custGeom>
        <a:noFill/>
        <a:ln w="3492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endParaRPr>
        </a:p>
      </dsp:txBody>
      <dsp:txXfrm>
        <a:off x="2766072" y="2835489"/>
        <a:ext cx="14687" cy="970"/>
      </dsp:txXfrm>
    </dsp:sp>
    <dsp:sp modelId="{54F52310-B0E2-44E7-93BF-6B76605615E3}">
      <dsp:nvSpPr>
        <dsp:cNvPr id="0" name=""/>
        <dsp:cNvSpPr/>
      </dsp:nvSpPr>
      <dsp:spPr>
        <a:xfrm>
          <a:off x="57903" y="2035454"/>
          <a:ext cx="2722872" cy="1593574"/>
        </a:xfrm>
        <a:prstGeom prst="ellipse">
          <a:avLst/>
        </a:prstGeom>
        <a:solidFill>
          <a:schemeClr val="lt1"/>
        </a:solidFill>
        <a:ln w="2222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Shilpacharya</a:t>
          </a:r>
          <a:endParaRPr lang="en-US" sz="2400" kern="1200" dirty="0">
            <a:solidFill>
              <a:schemeClr val="tx1"/>
            </a:solidFill>
          </a:endParaRPr>
        </a:p>
      </dsp:txBody>
      <dsp:txXfrm>
        <a:off x="456658" y="2268828"/>
        <a:ext cx="1925362" cy="11268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4E2DF-AEEE-4081-9A15-DAA27B8245E1}"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25DCF-51E1-4D5B-9F6B-A8F649B91021}" type="slidenum">
              <a:rPr lang="en-US" smtClean="0"/>
              <a:t>‹#›</a:t>
            </a:fld>
            <a:endParaRPr lang="en-US"/>
          </a:p>
        </p:txBody>
      </p:sp>
    </p:spTree>
    <p:extLst>
      <p:ext uri="{BB962C8B-B14F-4D97-AF65-F5344CB8AC3E}">
        <p14:creationId xmlns:p14="http://schemas.microsoft.com/office/powerpoint/2010/main" val="373862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writing may vary from student to student but the basic information should be written.</a:t>
            </a:r>
            <a:endParaRPr lang="en-US" dirty="0"/>
          </a:p>
        </p:txBody>
      </p:sp>
      <p:sp>
        <p:nvSpPr>
          <p:cNvPr id="4" name="Slide Number Placeholder 3"/>
          <p:cNvSpPr>
            <a:spLocks noGrp="1"/>
          </p:cNvSpPr>
          <p:nvPr>
            <p:ph type="sldNum" sz="quarter" idx="10"/>
          </p:nvPr>
        </p:nvSpPr>
        <p:spPr/>
        <p:txBody>
          <a:bodyPr/>
          <a:lstStyle/>
          <a:p>
            <a:fld id="{CD025DCF-51E1-4D5B-9F6B-A8F649B91021}" type="slidenum">
              <a:rPr lang="en-US" smtClean="0"/>
              <a:t>12</a:t>
            </a:fld>
            <a:endParaRPr lang="en-US"/>
          </a:p>
        </p:txBody>
      </p:sp>
    </p:spTree>
    <p:extLst>
      <p:ext uri="{BB962C8B-B14F-4D97-AF65-F5344CB8AC3E}">
        <p14:creationId xmlns:p14="http://schemas.microsoft.com/office/powerpoint/2010/main" val="191058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match the</a:t>
            </a:r>
            <a:r>
              <a:rPr lang="en-US" baseline="0" dirty="0" smtClean="0"/>
              <a:t> probable answers in the slide</a:t>
            </a:r>
            <a:endParaRPr lang="en-US" dirty="0"/>
          </a:p>
        </p:txBody>
      </p:sp>
      <p:sp>
        <p:nvSpPr>
          <p:cNvPr id="4" name="Slide Number Placeholder 3"/>
          <p:cNvSpPr>
            <a:spLocks noGrp="1"/>
          </p:cNvSpPr>
          <p:nvPr>
            <p:ph type="sldNum" sz="quarter" idx="10"/>
          </p:nvPr>
        </p:nvSpPr>
        <p:spPr/>
        <p:txBody>
          <a:bodyPr/>
          <a:lstStyle/>
          <a:p>
            <a:fld id="{CD025DCF-51E1-4D5B-9F6B-A8F649B91021}" type="slidenum">
              <a:rPr lang="en-US" smtClean="0"/>
              <a:t>17</a:t>
            </a:fld>
            <a:endParaRPr lang="en-US"/>
          </a:p>
        </p:txBody>
      </p:sp>
    </p:spTree>
    <p:extLst>
      <p:ext uri="{BB962C8B-B14F-4D97-AF65-F5344CB8AC3E}">
        <p14:creationId xmlns:p14="http://schemas.microsoft.com/office/powerpoint/2010/main" val="23905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of this</a:t>
            </a:r>
            <a:r>
              <a:rPr lang="en-US" baseline="0" dirty="0" smtClean="0"/>
              <a:t> listening test for individual works are to be practiced in the next slide. </a:t>
            </a:r>
            <a:endParaRPr lang="en-US" dirty="0"/>
          </a:p>
        </p:txBody>
      </p:sp>
      <p:sp>
        <p:nvSpPr>
          <p:cNvPr id="4" name="Slide Number Placeholder 3"/>
          <p:cNvSpPr>
            <a:spLocks noGrp="1"/>
          </p:cNvSpPr>
          <p:nvPr>
            <p:ph type="sldNum" sz="quarter" idx="10"/>
          </p:nvPr>
        </p:nvSpPr>
        <p:spPr/>
        <p:txBody>
          <a:bodyPr/>
          <a:lstStyle/>
          <a:p>
            <a:fld id="{CD025DCF-51E1-4D5B-9F6B-A8F649B91021}" type="slidenum">
              <a:rPr lang="en-US" smtClean="0"/>
              <a:t>19</a:t>
            </a:fld>
            <a:endParaRPr lang="en-US"/>
          </a:p>
        </p:txBody>
      </p:sp>
    </p:spTree>
    <p:extLst>
      <p:ext uri="{BB962C8B-B14F-4D97-AF65-F5344CB8AC3E}">
        <p14:creationId xmlns:p14="http://schemas.microsoft.com/office/powerpoint/2010/main" val="269703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of this</a:t>
            </a:r>
            <a:r>
              <a:rPr lang="en-US" baseline="0" dirty="0" smtClean="0"/>
              <a:t> listening test for individual works are to be practiced in the next slide. </a:t>
            </a:r>
            <a:endParaRPr lang="en-US" dirty="0"/>
          </a:p>
        </p:txBody>
      </p:sp>
      <p:sp>
        <p:nvSpPr>
          <p:cNvPr id="4" name="Slide Number Placeholder 3"/>
          <p:cNvSpPr>
            <a:spLocks noGrp="1"/>
          </p:cNvSpPr>
          <p:nvPr>
            <p:ph type="sldNum" sz="quarter" idx="10"/>
          </p:nvPr>
        </p:nvSpPr>
        <p:spPr/>
        <p:txBody>
          <a:bodyPr/>
          <a:lstStyle/>
          <a:p>
            <a:fld id="{CD025DCF-51E1-4D5B-9F6B-A8F649B91021}" type="slidenum">
              <a:rPr lang="en-US" smtClean="0"/>
              <a:t>21</a:t>
            </a:fld>
            <a:endParaRPr lang="en-US"/>
          </a:p>
        </p:txBody>
      </p:sp>
    </p:spTree>
    <p:extLst>
      <p:ext uri="{BB962C8B-B14F-4D97-AF65-F5344CB8AC3E}">
        <p14:creationId xmlns:p14="http://schemas.microsoft.com/office/powerpoint/2010/main" val="300338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858A9-6726-4CB4-BB3E-D80F547D1AF7}"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1821958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58A9-6726-4CB4-BB3E-D80F547D1AF7}"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2191987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58A9-6726-4CB4-BB3E-D80F547D1AF7}"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3628182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858A9-6726-4CB4-BB3E-D80F547D1AF7}"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2553490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858A9-6726-4CB4-BB3E-D80F547D1AF7}"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3966767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858A9-6726-4CB4-BB3E-D80F547D1AF7}"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3387705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858A9-6726-4CB4-BB3E-D80F547D1AF7}"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2870689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858A9-6726-4CB4-BB3E-D80F547D1AF7}"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185243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858A9-6726-4CB4-BB3E-D80F547D1AF7}"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1118536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858A9-6726-4CB4-BB3E-D80F547D1AF7}"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619414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858A9-6726-4CB4-BB3E-D80F547D1AF7}"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66C3F-C3B0-4441-96BC-9EDCEBD07DB3}" type="slidenum">
              <a:rPr lang="en-US" smtClean="0"/>
              <a:t>‹#›</a:t>
            </a:fld>
            <a:endParaRPr lang="en-US"/>
          </a:p>
        </p:txBody>
      </p:sp>
    </p:spTree>
    <p:extLst>
      <p:ext uri="{BB962C8B-B14F-4D97-AF65-F5344CB8AC3E}">
        <p14:creationId xmlns:p14="http://schemas.microsoft.com/office/powerpoint/2010/main" val="2279964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858A9-6726-4CB4-BB3E-D80F547D1AF7}"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66C3F-C3B0-4441-96BC-9EDCEBD07DB3}" type="slidenum">
              <a:rPr lang="en-US" smtClean="0"/>
              <a:t>‹#›</a:t>
            </a:fld>
            <a:endParaRPr lang="en-US"/>
          </a:p>
        </p:txBody>
      </p:sp>
    </p:spTree>
    <p:extLst>
      <p:ext uri="{BB962C8B-B14F-4D97-AF65-F5344CB8AC3E}">
        <p14:creationId xmlns:p14="http://schemas.microsoft.com/office/powerpoint/2010/main" val="1948791681"/>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jpg"/><Relationship Id="rId5" Type="http://schemas.openxmlformats.org/officeDocument/2006/relationships/image" Target="../media/image29.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19311" y="4422411"/>
            <a:ext cx="8087750" cy="2076863"/>
          </a:xfrm>
        </p:spPr>
        <p:txBody>
          <a:bodyPr/>
          <a:lstStyle/>
          <a:p>
            <a:endParaRPr lang="en-US" dirty="0" smtClean="0"/>
          </a:p>
          <a:p>
            <a:endParaRPr lang="en-US" dirty="0"/>
          </a:p>
          <a:p>
            <a:endParaRPr lang="en-US" dirty="0" smtClean="0"/>
          </a:p>
          <a:p>
            <a:endParaRPr lang="en-US" dirty="0"/>
          </a:p>
        </p:txBody>
      </p:sp>
      <p:sp>
        <p:nvSpPr>
          <p:cNvPr id="2" name="Rectangle 1"/>
          <p:cNvSpPr/>
          <p:nvPr/>
        </p:nvSpPr>
        <p:spPr>
          <a:xfrm>
            <a:off x="201706" y="215153"/>
            <a:ext cx="11793070" cy="64008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71147" y="336176"/>
            <a:ext cx="7422775" cy="1200329"/>
          </a:xfrm>
          <a:prstGeom prst="rect">
            <a:avLst/>
          </a:prstGeom>
          <a:noFill/>
        </p:spPr>
        <p:txBody>
          <a:bodyPr wrap="square" rtlCol="0">
            <a:spAutoFit/>
          </a:bodyPr>
          <a:lstStyle/>
          <a:p>
            <a:r>
              <a:rPr lang="en-US" sz="7200" dirty="0" smtClean="0">
                <a:solidFill>
                  <a:schemeClr val="bg1"/>
                </a:solidFill>
              </a:rPr>
              <a:t>Welcome everyone</a:t>
            </a:r>
            <a:endParaRPr lang="en-US" sz="7200" dirty="0">
              <a:solidFill>
                <a:schemeClr val="bg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72" r="4972" b="1010"/>
          <a:stretch/>
        </p:blipFill>
        <p:spPr>
          <a:xfrm>
            <a:off x="214313" y="215153"/>
            <a:ext cx="11780464" cy="6400800"/>
          </a:xfrm>
          <a:prstGeom prst="rect">
            <a:avLst/>
          </a:prstGeom>
          <a:ln w="44450">
            <a:solidFill>
              <a:schemeClr val="tx1"/>
            </a:solidFill>
          </a:ln>
        </p:spPr>
      </p:pic>
      <p:sp>
        <p:nvSpPr>
          <p:cNvPr id="9" name="Rectangle 8"/>
          <p:cNvSpPr/>
          <p:nvPr/>
        </p:nvSpPr>
        <p:spPr>
          <a:xfrm>
            <a:off x="2479723" y="336176"/>
            <a:ext cx="6692854" cy="1279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C00000"/>
                </a:solidFill>
                <a:latin typeface="Times New Roman" panose="02020603050405020304" pitchFamily="18" charset="0"/>
                <a:cs typeface="Times New Roman" panose="02020603050405020304" pitchFamily="18" charset="0"/>
              </a:rPr>
              <a:t>Welcome everyone</a:t>
            </a:r>
            <a:r>
              <a:rPr lang="en-US" sz="8800" b="1" dirty="0" smtClean="0">
                <a:solidFill>
                  <a:srgbClr val="C00000"/>
                </a:solidFill>
                <a:latin typeface="Times New Roman" panose="02020603050405020304" pitchFamily="18" charset="0"/>
                <a:cs typeface="Times New Roman" panose="02020603050405020304" pitchFamily="18" charset="0"/>
              </a:rPr>
              <a:t> </a:t>
            </a:r>
            <a:endParaRPr lang="en-US" sz="8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979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28598" y="244730"/>
            <a:ext cx="11739281" cy="6441819"/>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
            </a:r>
            <a:br>
              <a:rPr lang="en-US" sz="4000" b="1" dirty="0">
                <a:solidFill>
                  <a:schemeClr val="tx1"/>
                </a:solidFill>
                <a:latin typeface="Times New Roman" panose="02020603050405020304" pitchFamily="18" charset="0"/>
                <a:cs typeface="Times New Roman" panose="02020603050405020304" pitchFamily="18" charset="0"/>
              </a:rPr>
            </a:b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837" y="3393771"/>
            <a:ext cx="5599018" cy="28938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239" y="952617"/>
            <a:ext cx="5720041" cy="24143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87" y="952617"/>
            <a:ext cx="5538926" cy="5334443"/>
          </a:xfrm>
          <a:prstGeom prst="rect">
            <a:avLst/>
          </a:prstGeom>
        </p:spPr>
      </p:pic>
      <p:sp>
        <p:nvSpPr>
          <p:cNvPr id="9" name="TextBox 8"/>
          <p:cNvSpPr txBox="1"/>
          <p:nvPr/>
        </p:nvSpPr>
        <p:spPr>
          <a:xfrm>
            <a:off x="4378277" y="244731"/>
            <a:ext cx="3351261"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Silent Reading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8737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197896" y="214313"/>
            <a:ext cx="11775029" cy="641508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21" name="Rectangle 20"/>
          <p:cNvSpPr/>
          <p:nvPr/>
        </p:nvSpPr>
        <p:spPr>
          <a:xfrm>
            <a:off x="632012" y="2502121"/>
            <a:ext cx="10999694" cy="6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1. Write in detail how Zainul Abedin portrayed the sufferings of people?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94224" y="306252"/>
            <a:ext cx="2782371" cy="685800"/>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Pair Work</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39589" y="3409662"/>
            <a:ext cx="11013141" cy="956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2. What influence did the river Brahmaputra have on Zainul Abedin? How did he show this influence in his works?</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597073" y="4578266"/>
            <a:ext cx="6999703" cy="727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3. What did these works earn him in his life?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055004" y="1224060"/>
            <a:ext cx="6153710" cy="954107"/>
          </a:xfrm>
          <a:prstGeom prst="rect">
            <a:avLst/>
          </a:prstGeom>
          <a:noFill/>
          <a:ln w="41275">
            <a:solidFill>
              <a:schemeClr val="tx1"/>
            </a:solidFill>
          </a:ln>
        </p:spPr>
        <p:txBody>
          <a:bodyPr wrap="square" rtlCol="0">
            <a:spAutoFit/>
          </a:bodyPr>
          <a:lstStyle/>
          <a:p>
            <a:pPr algn="ct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Answer the following questions</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ct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(Match the answers in the next slide.)</a:t>
            </a:r>
          </a:p>
        </p:txBody>
      </p:sp>
      <p:sp>
        <p:nvSpPr>
          <p:cNvPr id="9" name="Rectangle 8"/>
          <p:cNvSpPr/>
          <p:nvPr/>
        </p:nvSpPr>
        <p:spPr>
          <a:xfrm>
            <a:off x="460562" y="5517529"/>
            <a:ext cx="10273553" cy="865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4</a:t>
            </a:r>
            <a:r>
              <a:rPr lang="en-US" sz="2800" dirty="0" smtClean="0">
                <a:solidFill>
                  <a:schemeClr val="tx1"/>
                </a:solidFill>
                <a:latin typeface="Times New Roman" panose="02020603050405020304" pitchFamily="18" charset="0"/>
                <a:cs typeface="Times New Roman" panose="02020603050405020304" pitchFamily="18" charset="0"/>
              </a:rPr>
              <a:t>. How did his art help to intensify the noncooperation movement against the Pakistan in phases from abundance to poverty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4286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edge">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P spid="2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00024" y="185738"/>
            <a:ext cx="11772901" cy="648400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Thei</a:t>
            </a:r>
            <a:endParaRPr lang="en-US" sz="2000" dirty="0">
              <a:latin typeface="Times New Roman" panose="02020603050405020304" pitchFamily="18" charset="0"/>
              <a:cs typeface="Times New Roman" panose="02020603050405020304" pitchFamily="18" charset="0"/>
            </a:endParaRPr>
          </a:p>
        </p:txBody>
      </p:sp>
      <p:sp>
        <p:nvSpPr>
          <p:cNvPr id="21" name="Rectangle 20"/>
          <p:cNvSpPr/>
          <p:nvPr/>
        </p:nvSpPr>
        <p:spPr>
          <a:xfrm>
            <a:off x="934568" y="1298967"/>
            <a:ext cx="10286999" cy="1201346"/>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1. Zainul Abedin portrayed the sufferings of people through his several paintings. For example, he documented the harsh famine of 1943 by sketching the skeletal figures of people destined to die of starvation in a man-made plight. Besides, by painting ‘</a:t>
            </a:r>
            <a:r>
              <a:rPr lang="en-US" sz="2000" dirty="0">
                <a:solidFill>
                  <a:schemeClr val="tx1"/>
                </a:solidFill>
                <a:latin typeface="Times New Roman" panose="02020603050405020304" pitchFamily="18" charset="0"/>
                <a:cs typeface="Times New Roman" panose="02020603050405020304" pitchFamily="18" charset="0"/>
              </a:rPr>
              <a:t>M</a:t>
            </a:r>
            <a:r>
              <a:rPr lang="en-US" sz="2000" dirty="0" smtClean="0">
                <a:solidFill>
                  <a:schemeClr val="tx1"/>
                </a:solidFill>
                <a:latin typeface="Times New Roman" panose="02020603050405020304" pitchFamily="18" charset="0"/>
                <a:cs typeface="Times New Roman" panose="02020603050405020304" pitchFamily="18" charset="0"/>
              </a:rPr>
              <a:t>anpura’ he portrayed the death of many people in the cyclone of 1970.</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55765" y="309409"/>
            <a:ext cx="7244604" cy="544226"/>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Pair Work (Answers for matching)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34568" y="2752789"/>
            <a:ext cx="10286999" cy="1161478"/>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2. The River Brahmaputra played a predominant role in Zainul Abedin’s paintings and inspired him all through his career because much of his childhood was spent near this scenic river. He showed this influence in his works by using water colours as a tribute to this river.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934568" y="4310184"/>
            <a:ext cx="10286999" cy="623136"/>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3. These works earned the Governor’s Gold Medal in a all-India exhibition in 1938.</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34568" y="5329237"/>
            <a:ext cx="10286999" cy="895173"/>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4. His 65 feet long scroll painting portrayed the rural East Pakistan in phases from abundance to poverty. Thus it intensified the noncooperation movement.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545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166827" y="146237"/>
            <a:ext cx="11809038" cy="6511739"/>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
            </a:r>
            <a:br>
              <a:rPr lang="en-US" sz="4800" b="1" dirty="0">
                <a:solidFill>
                  <a:schemeClr val="tx1"/>
                </a:solidFill>
                <a:latin typeface="Times New Roman" panose="02020603050405020304" pitchFamily="18" charset="0"/>
                <a:cs typeface="Times New Roman" panose="02020603050405020304" pitchFamily="18" charset="0"/>
              </a:rPr>
            </a:b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2262332273"/>
              </p:ext>
            </p:extLst>
          </p:nvPr>
        </p:nvGraphicFramePr>
        <p:xfrm>
          <a:off x="2007346" y="1130049"/>
          <a:ext cx="8128000" cy="4942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904563" y="298487"/>
            <a:ext cx="6253725"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Life span of Zainul Abedin</a:t>
            </a:r>
            <a:endParaRPr 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20999" r="22000"/>
          <a:stretch/>
        </p:blipFill>
        <p:spPr>
          <a:xfrm>
            <a:off x="272699" y="329949"/>
            <a:ext cx="1628775" cy="1600200"/>
          </a:xfrm>
          <a:prstGeom prst="rect">
            <a:avLst/>
          </a:prstGeom>
          <a:ln w="31750">
            <a:solidFill>
              <a:schemeClr val="tx1"/>
            </a:solidFill>
          </a:ln>
        </p:spPr>
      </p:pic>
    </p:spTree>
    <p:extLst>
      <p:ext uri="{BB962C8B-B14F-4D97-AF65-F5344CB8AC3E}">
        <p14:creationId xmlns:p14="http://schemas.microsoft.com/office/powerpoint/2010/main" val="190519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180108" y="200025"/>
            <a:ext cx="11817928" cy="6469715"/>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
            </a:r>
            <a:br>
              <a:rPr lang="en-US" sz="4800" b="1" dirty="0">
                <a:solidFill>
                  <a:schemeClr val="tx1"/>
                </a:solidFill>
                <a:latin typeface="Times New Roman" panose="02020603050405020304" pitchFamily="18" charset="0"/>
                <a:cs typeface="Times New Roman" panose="02020603050405020304" pitchFamily="18" charset="0"/>
              </a:rPr>
            </a:b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151530" y="360610"/>
            <a:ext cx="7866530" cy="707886"/>
          </a:xfrm>
          <a:prstGeom prst="rect">
            <a:avLst/>
          </a:prstGeom>
          <a:noFill/>
        </p:spPr>
        <p:txBody>
          <a:bodyPr wrap="square" rtlCol="0">
            <a:spAutoFit/>
          </a:bodyPr>
          <a:lstStyle/>
          <a:p>
            <a:r>
              <a:rPr lang="en-US" sz="4000" b="1" dirty="0" smtClean="0"/>
              <a:t>Famous exhibitions of Zainul Abedin</a:t>
            </a:r>
            <a:endParaRPr lang="en-US" sz="4000" b="1" dirty="0"/>
          </a:p>
        </p:txBody>
      </p:sp>
      <p:graphicFrame>
        <p:nvGraphicFramePr>
          <p:cNvPr id="4" name="Diagram 3"/>
          <p:cNvGraphicFramePr/>
          <p:nvPr>
            <p:extLst>
              <p:ext uri="{D42A27DB-BD31-4B8C-83A1-F6EECF244321}">
                <p14:modId xmlns:p14="http://schemas.microsoft.com/office/powerpoint/2010/main" val="1138253393"/>
              </p:ext>
            </p:extLst>
          </p:nvPr>
        </p:nvGraphicFramePr>
        <p:xfrm>
          <a:off x="2020794" y="1532965"/>
          <a:ext cx="8521699" cy="496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770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00024" y="185738"/>
            <a:ext cx="11794751" cy="6472237"/>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
            </a:r>
            <a:br>
              <a:rPr lang="en-US" sz="4800" b="1" dirty="0">
                <a:solidFill>
                  <a:schemeClr val="tx1"/>
                </a:solidFill>
                <a:latin typeface="Times New Roman" panose="02020603050405020304" pitchFamily="18" charset="0"/>
                <a:cs typeface="Times New Roman" panose="02020603050405020304" pitchFamily="18" charset="0"/>
              </a:rPr>
            </a:b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12022771"/>
              </p:ext>
            </p:extLst>
          </p:nvPr>
        </p:nvGraphicFramePr>
        <p:xfrm>
          <a:off x="2381624" y="457200"/>
          <a:ext cx="8658412" cy="6004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46553" y="1385047"/>
            <a:ext cx="1636434" cy="3416320"/>
          </a:xfrm>
          <a:prstGeom prst="rect">
            <a:avLst/>
          </a:prstGeom>
          <a:solidFill>
            <a:schemeClr val="bg1"/>
          </a:solidFill>
          <a:ln w="34925">
            <a:noFill/>
          </a:ln>
        </p:spPr>
        <p:txBody>
          <a:bodyPr wrap="square" rtlCol="0">
            <a:spAutoFit/>
          </a:bodyPr>
          <a:lstStyle/>
          <a:p>
            <a:r>
              <a:rPr lang="en-US" sz="3600" b="1" dirty="0" smtClean="0">
                <a:solidFill>
                  <a:srgbClr val="002060"/>
                </a:solidFill>
              </a:rPr>
              <a:t>Study and work of Zainul Abedin</a:t>
            </a:r>
            <a:endParaRPr lang="en-US" sz="3600" b="1" dirty="0">
              <a:solidFill>
                <a:srgbClr val="002060"/>
              </a:solidFill>
            </a:endParaRPr>
          </a:p>
        </p:txBody>
      </p:sp>
    </p:spTree>
    <p:extLst>
      <p:ext uri="{BB962C8B-B14F-4D97-AF65-F5344CB8AC3E}">
        <p14:creationId xmlns:p14="http://schemas.microsoft.com/office/powerpoint/2010/main" val="66478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00024" y="185738"/>
            <a:ext cx="11794751" cy="6472237"/>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
            </a:r>
            <a:br>
              <a:rPr lang="en-US" sz="4800" b="1" dirty="0">
                <a:solidFill>
                  <a:schemeClr val="tx1"/>
                </a:solidFill>
                <a:latin typeface="Times New Roman" panose="02020603050405020304" pitchFamily="18" charset="0"/>
                <a:cs typeface="Times New Roman" panose="02020603050405020304" pitchFamily="18" charset="0"/>
              </a:rPr>
            </a:b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76829" y="1713695"/>
            <a:ext cx="1616266" cy="3416320"/>
          </a:xfrm>
          <a:prstGeom prst="rect">
            <a:avLst/>
          </a:prstGeom>
          <a:solidFill>
            <a:schemeClr val="bg1"/>
          </a:solidFill>
          <a:ln w="34925">
            <a:noFill/>
          </a:ln>
        </p:spPr>
        <p:txBody>
          <a:bodyPr wrap="square" rtlCol="0">
            <a:spAutoFit/>
          </a:bodyPr>
          <a:lstStyle/>
          <a:p>
            <a:r>
              <a:rPr lang="en-US" sz="3600" b="1" dirty="0" smtClean="0"/>
              <a:t>Study and work of Zainul Abedin</a:t>
            </a:r>
            <a:endParaRPr lang="en-US" sz="3600" b="1" dirty="0"/>
          </a:p>
        </p:txBody>
      </p:sp>
      <p:graphicFrame>
        <p:nvGraphicFramePr>
          <p:cNvPr id="6" name="Diagram 5"/>
          <p:cNvGraphicFramePr/>
          <p:nvPr>
            <p:extLst>
              <p:ext uri="{D42A27DB-BD31-4B8C-83A1-F6EECF244321}">
                <p14:modId xmlns:p14="http://schemas.microsoft.com/office/powerpoint/2010/main" val="1982411500"/>
              </p:ext>
            </p:extLst>
          </p:nvPr>
        </p:nvGraphicFramePr>
        <p:xfrm>
          <a:off x="1969899" y="592931"/>
          <a:ext cx="8255000" cy="5657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452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171450" y="157163"/>
            <a:ext cx="11836774" cy="6535667"/>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The</a:t>
            </a:r>
            <a:endParaRPr lang="en-US" sz="3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09282" y="820271"/>
            <a:ext cx="11698942" cy="461665"/>
          </a:xfrm>
          <a:prstGeom prst="rect">
            <a:avLst/>
          </a:prstGeom>
          <a:noFill/>
        </p:spPr>
        <p:txBody>
          <a:bodyPr wrap="square" rtlCol="0">
            <a:spAutoFit/>
          </a:bodyPr>
          <a:lstStyle/>
          <a:p>
            <a:r>
              <a:rPr lang="en-US" sz="2400" b="1" dirty="0" smtClean="0"/>
              <a:t> Talk about the pictures below in groups and write briefly what each picture portrays.</a:t>
            </a:r>
            <a:endParaRPr lang="en-US" sz="2400" b="1" dirty="0"/>
          </a:p>
        </p:txBody>
      </p:sp>
      <p:sp>
        <p:nvSpPr>
          <p:cNvPr id="3" name="Rectangle 2"/>
          <p:cNvSpPr/>
          <p:nvPr/>
        </p:nvSpPr>
        <p:spPr>
          <a:xfrm>
            <a:off x="4766982" y="262218"/>
            <a:ext cx="2783541" cy="457200"/>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Group Work</a:t>
            </a:r>
            <a:endParaRPr lang="en-US" sz="36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4" y="1483997"/>
            <a:ext cx="2362200" cy="1943100"/>
          </a:xfrm>
          <a:prstGeom prst="rect">
            <a:avLst/>
          </a:prstGeom>
          <a:ln w="28575">
            <a:solidFill>
              <a:schemeClr val="tx1">
                <a:lumMod val="95000"/>
                <a:lumOff val="5000"/>
              </a:schemeClr>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290" y="1717701"/>
            <a:ext cx="2571750" cy="1781175"/>
          </a:xfrm>
          <a:prstGeom prst="rect">
            <a:avLst/>
          </a:prstGeom>
          <a:ln w="28575">
            <a:solidFill>
              <a:schemeClr val="tx1">
                <a:lumMod val="95000"/>
                <a:lumOff val="5000"/>
              </a:schemeClr>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36" y="4302218"/>
            <a:ext cx="2505075" cy="1828800"/>
          </a:xfrm>
          <a:prstGeom prst="rect">
            <a:avLst/>
          </a:prstGeom>
          <a:ln w="28575">
            <a:solidFill>
              <a:schemeClr val="tx1">
                <a:lumMod val="95000"/>
                <a:lumOff val="5000"/>
              </a:schemeClr>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4602" y="4311743"/>
            <a:ext cx="2514600" cy="1819275"/>
          </a:xfrm>
          <a:prstGeom prst="rect">
            <a:avLst/>
          </a:prstGeom>
          <a:ln w="28575">
            <a:solidFill>
              <a:schemeClr val="tx1">
                <a:lumMod val="95000"/>
                <a:lumOff val="5000"/>
              </a:schemeClr>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9163" y="4817475"/>
            <a:ext cx="4229100" cy="1313543"/>
          </a:xfrm>
          <a:prstGeom prst="rect">
            <a:avLst/>
          </a:prstGeom>
          <a:ln w="28575">
            <a:solidFill>
              <a:schemeClr val="tx1">
                <a:lumMod val="95000"/>
                <a:lumOff val="5000"/>
              </a:schemeClr>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4602" y="1378324"/>
            <a:ext cx="1782995" cy="2120552"/>
          </a:xfrm>
          <a:prstGeom prst="rect">
            <a:avLst/>
          </a:prstGeom>
          <a:ln w="28575">
            <a:solidFill>
              <a:schemeClr val="tx1">
                <a:lumMod val="95000"/>
                <a:lumOff val="5000"/>
              </a:schemeClr>
            </a:solidFill>
          </a:ln>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7952" y="1708176"/>
            <a:ext cx="2552700" cy="1790700"/>
          </a:xfrm>
          <a:prstGeom prst="rect">
            <a:avLst/>
          </a:prstGeom>
          <a:ln w="31750">
            <a:solidFill>
              <a:schemeClr val="tx1">
                <a:lumMod val="95000"/>
                <a:lumOff val="5000"/>
              </a:schemeClr>
            </a:solidFill>
          </a:ln>
        </p:spPr>
      </p:pic>
      <p:sp>
        <p:nvSpPr>
          <p:cNvPr id="13" name="Rectangle 12"/>
          <p:cNvSpPr/>
          <p:nvPr/>
        </p:nvSpPr>
        <p:spPr>
          <a:xfrm>
            <a:off x="885824" y="3657600"/>
            <a:ext cx="11144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Picture 1</a:t>
            </a:r>
            <a:endParaRPr lang="en-US" dirty="0">
              <a:solidFill>
                <a:schemeClr val="tx1"/>
              </a:solidFill>
            </a:endParaRPr>
          </a:p>
        </p:txBody>
      </p:sp>
      <p:sp>
        <p:nvSpPr>
          <p:cNvPr id="14" name="Rectangle 13"/>
          <p:cNvSpPr/>
          <p:nvPr/>
        </p:nvSpPr>
        <p:spPr>
          <a:xfrm>
            <a:off x="3767477" y="3658547"/>
            <a:ext cx="11144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Picture 2</a:t>
            </a:r>
            <a:endParaRPr lang="en-US" dirty="0">
              <a:solidFill>
                <a:schemeClr val="tx1"/>
              </a:solidFill>
            </a:endParaRPr>
          </a:p>
        </p:txBody>
      </p:sp>
      <p:sp>
        <p:nvSpPr>
          <p:cNvPr id="15" name="Rectangle 14"/>
          <p:cNvSpPr/>
          <p:nvPr/>
        </p:nvSpPr>
        <p:spPr>
          <a:xfrm>
            <a:off x="6649130" y="3657600"/>
            <a:ext cx="11144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Picture 3</a:t>
            </a:r>
            <a:endParaRPr lang="en-US" dirty="0">
              <a:solidFill>
                <a:schemeClr val="tx1"/>
              </a:solidFill>
            </a:endParaRPr>
          </a:p>
        </p:txBody>
      </p:sp>
      <p:sp>
        <p:nvSpPr>
          <p:cNvPr id="16" name="Rectangle 15"/>
          <p:cNvSpPr/>
          <p:nvPr/>
        </p:nvSpPr>
        <p:spPr>
          <a:xfrm>
            <a:off x="9739952" y="3657600"/>
            <a:ext cx="11144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Picture 4</a:t>
            </a:r>
            <a:endParaRPr lang="en-US" dirty="0">
              <a:solidFill>
                <a:schemeClr val="tx1"/>
              </a:solidFill>
            </a:endParaRPr>
          </a:p>
        </p:txBody>
      </p:sp>
      <p:sp>
        <p:nvSpPr>
          <p:cNvPr id="17" name="Rectangle 16"/>
          <p:cNvSpPr/>
          <p:nvPr/>
        </p:nvSpPr>
        <p:spPr>
          <a:xfrm>
            <a:off x="885824" y="6261286"/>
            <a:ext cx="11144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Picture 5</a:t>
            </a:r>
            <a:endParaRPr lang="en-US" dirty="0">
              <a:solidFill>
                <a:schemeClr val="tx1"/>
              </a:solidFill>
            </a:endParaRPr>
          </a:p>
        </p:txBody>
      </p:sp>
      <p:sp>
        <p:nvSpPr>
          <p:cNvPr id="18" name="Rectangle 17"/>
          <p:cNvSpPr/>
          <p:nvPr/>
        </p:nvSpPr>
        <p:spPr>
          <a:xfrm>
            <a:off x="4293172" y="6283335"/>
            <a:ext cx="11144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Picture 6</a:t>
            </a:r>
            <a:endParaRPr lang="en-US" dirty="0">
              <a:solidFill>
                <a:schemeClr val="tx1"/>
              </a:solidFill>
            </a:endParaRPr>
          </a:p>
        </p:txBody>
      </p:sp>
      <p:sp>
        <p:nvSpPr>
          <p:cNvPr id="19" name="Rectangle 18"/>
          <p:cNvSpPr/>
          <p:nvPr/>
        </p:nvSpPr>
        <p:spPr>
          <a:xfrm>
            <a:off x="8424979" y="6261285"/>
            <a:ext cx="11144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Picture 7</a:t>
            </a:r>
            <a:endParaRPr lang="en-US" dirty="0">
              <a:solidFill>
                <a:schemeClr val="tx1"/>
              </a:solidFill>
            </a:endParaRPr>
          </a:p>
        </p:txBody>
      </p:sp>
    </p:spTree>
    <p:extLst>
      <p:ext uri="{BB962C8B-B14F-4D97-AF65-F5344CB8AC3E}">
        <p14:creationId xmlns:p14="http://schemas.microsoft.com/office/powerpoint/2010/main" val="16543351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14313" y="200026"/>
            <a:ext cx="11744325" cy="6472238"/>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smtClean="0">
              <a:solidFill>
                <a:schemeClr val="tx1"/>
              </a:solidFill>
              <a:latin typeface="Times New Roman" panose="02020603050405020304" pitchFamily="18" charset="0"/>
              <a:cs typeface="Times New Roman" panose="02020603050405020304" pitchFamily="18" charset="0"/>
            </a:endParaRPr>
          </a:p>
          <a:p>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Group A</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Picture 1 portrays the famine of 1943.</a:t>
            </a:r>
          </a:p>
          <a:p>
            <a:r>
              <a:rPr lang="en-US" sz="2800" dirty="0" smtClean="0">
                <a:solidFill>
                  <a:schemeClr val="tx1"/>
                </a:solidFill>
                <a:latin typeface="Times New Roman" panose="02020603050405020304" pitchFamily="18" charset="0"/>
                <a:cs typeface="Times New Roman" panose="02020603050405020304" pitchFamily="18" charset="0"/>
              </a:rPr>
              <a:t>Group B : Picture 2 portrays two santal sisters going to work. </a:t>
            </a:r>
          </a:p>
          <a:p>
            <a:r>
              <a:rPr lang="en-US" sz="2800" dirty="0" smtClean="0">
                <a:solidFill>
                  <a:schemeClr val="tx1"/>
                </a:solidFill>
                <a:latin typeface="Times New Roman" panose="02020603050405020304" pitchFamily="18" charset="0"/>
                <a:cs typeface="Times New Roman" panose="02020603050405020304" pitchFamily="18" charset="0"/>
              </a:rPr>
              <a:t>Group C :Picture 3 portrays the pathetic scenes of 1943 famine.</a:t>
            </a:r>
          </a:p>
          <a:p>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Group D : Picture 4 portrays a watery place where people are loading and 			unloading goods in and from boats. </a:t>
            </a:r>
          </a:p>
          <a:p>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Group E : Picture 5 portrays the picture of a village by the side of a river.</a:t>
            </a:r>
          </a:p>
          <a:p>
            <a:r>
              <a:rPr lang="en-US" sz="2800" dirty="0" smtClean="0">
                <a:solidFill>
                  <a:schemeClr val="tx1"/>
                </a:solidFill>
                <a:latin typeface="Times New Roman" panose="02020603050405020304" pitchFamily="18" charset="0"/>
                <a:cs typeface="Times New Roman" panose="02020603050405020304" pitchFamily="18" charset="0"/>
              </a:rPr>
              <a:t>Group F : Picture 6 portrays two famers levelling the soil by pulling the oxen by 		ropes to keep balance.</a:t>
            </a:r>
          </a:p>
          <a:p>
            <a:r>
              <a:rPr lang="en-US" sz="2800" dirty="0" smtClean="0">
                <a:solidFill>
                  <a:schemeClr val="tx1"/>
                </a:solidFill>
                <a:latin typeface="Times New Roman" panose="02020603050405020304" pitchFamily="18" charset="0"/>
                <a:cs typeface="Times New Roman" panose="02020603050405020304" pitchFamily="18" charset="0"/>
              </a:rPr>
              <a:t>Group G : Picture 7 portrays two oxen and a man struggling hard to draw a cart 		laden with wood.</a:t>
            </a:r>
          </a:p>
          <a:p>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84532" y="300038"/>
            <a:ext cx="4200524" cy="757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Group work answers</a:t>
            </a:r>
            <a:endParaRPr lang="en-US" sz="3600" b="1" dirty="0">
              <a:solidFill>
                <a:schemeClr val="tx1"/>
              </a:solidFill>
            </a:endParaRPr>
          </a:p>
        </p:txBody>
      </p:sp>
    </p:spTree>
    <p:extLst>
      <p:ext uri="{BB962C8B-B14F-4D97-AF65-F5344CB8AC3E}">
        <p14:creationId xmlns:p14="http://schemas.microsoft.com/office/powerpoint/2010/main" val="24537190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85738" y="185737"/>
            <a:ext cx="11787187" cy="647223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03449" y="1533377"/>
            <a:ext cx="6740625" cy="132343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Listen to the Audio and tick the word/ words you hear.</a:t>
            </a:r>
            <a:endParaRPr lang="en-US" sz="4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286250" y="295422"/>
            <a:ext cx="3880043" cy="829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chemeClr val="tx1"/>
                </a:solidFill>
                <a:latin typeface="Times New Roman" panose="02020603050405020304" pitchFamily="18" charset="0"/>
                <a:cs typeface="Times New Roman" panose="02020603050405020304" pitchFamily="18" charset="0"/>
              </a:rPr>
              <a:t>Individual Works</a:t>
            </a:r>
            <a:endParaRPr lang="en-US" sz="4000" b="1" i="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7525635"/>
              </p:ext>
            </p:extLst>
          </p:nvPr>
        </p:nvGraphicFramePr>
        <p:xfrm>
          <a:off x="4471988" y="3375781"/>
          <a:ext cx="2986087" cy="1657349"/>
        </p:xfrm>
        <a:graphic>
          <a:graphicData uri="http://schemas.openxmlformats.org/presentationml/2006/ole">
            <mc:AlternateContent xmlns:mc="http://schemas.openxmlformats.org/markup-compatibility/2006">
              <mc:Choice xmlns:v="urn:schemas-microsoft-com:vml" Requires="v">
                <p:oleObj spid="_x0000_s2111"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4471988" y="3375781"/>
                        <a:ext cx="2986087" cy="1657349"/>
                      </a:xfrm>
                      <a:prstGeom prst="rect">
                        <a:avLst/>
                      </a:prstGeom>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722" y="710419"/>
            <a:ext cx="2143125" cy="2143125"/>
          </a:xfrm>
          <a:prstGeom prst="rect">
            <a:avLst/>
          </a:prstGeom>
        </p:spPr>
      </p:pic>
    </p:spTree>
    <p:extLst>
      <p:ext uri="{BB962C8B-B14F-4D97-AF65-F5344CB8AC3E}">
        <p14:creationId xmlns:p14="http://schemas.microsoft.com/office/powerpoint/2010/main" val="3817788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5" name="Rectangle 14"/>
          <p:cNvSpPr/>
          <p:nvPr/>
        </p:nvSpPr>
        <p:spPr>
          <a:xfrm>
            <a:off x="214312" y="185738"/>
            <a:ext cx="11758613" cy="6500811"/>
          </a:xfrm>
          <a:prstGeom prst="rect">
            <a:avLst/>
          </a:prstGeom>
          <a:solidFill>
            <a:schemeClr val="bg1"/>
          </a:solid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6295786" y="4286250"/>
            <a:ext cx="2948227" cy="2057400"/>
          </a:xfrm>
          <a:prstGeom prst="rect">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English For Today</a:t>
            </a:r>
          </a:p>
          <a:p>
            <a:pPr algn="ctr"/>
            <a:r>
              <a:rPr lang="en-US" sz="2400" b="1" dirty="0" smtClean="0">
                <a:solidFill>
                  <a:schemeClr val="tx1"/>
                </a:solidFill>
                <a:latin typeface="Times New Roman" panose="02020603050405020304" pitchFamily="18" charset="0"/>
                <a:cs typeface="Times New Roman" panose="02020603050405020304" pitchFamily="18" charset="0"/>
              </a:rPr>
              <a:t>Class IX</a:t>
            </a:r>
          </a:p>
          <a:p>
            <a:pPr algn="ctr"/>
            <a:r>
              <a:rPr lang="en-US" sz="2400" b="1" dirty="0" smtClean="0">
                <a:solidFill>
                  <a:schemeClr val="tx1"/>
                </a:solidFill>
                <a:latin typeface="Times New Roman" panose="02020603050405020304" pitchFamily="18" charset="0"/>
                <a:cs typeface="Times New Roman" panose="02020603050405020304" pitchFamily="18" charset="0"/>
              </a:rPr>
              <a:t>Time : 45 Minutes</a:t>
            </a:r>
          </a:p>
          <a:p>
            <a:pPr algn="ctr"/>
            <a:r>
              <a:rPr lang="en-US" sz="2400" b="1" dirty="0" smtClean="0">
                <a:solidFill>
                  <a:schemeClr val="tx1"/>
                </a:solidFill>
                <a:latin typeface="Times New Roman" panose="02020603050405020304" pitchFamily="18" charset="0"/>
                <a:cs typeface="Times New Roman" panose="02020603050405020304" pitchFamily="18" charset="0"/>
              </a:rPr>
              <a:t>Date : 02/02/2020</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295786" y="752119"/>
            <a:ext cx="4457701" cy="261461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Nurul Aziz</a:t>
            </a:r>
            <a:r>
              <a:rPr lang="en-US" sz="2400" b="1" i="1" dirty="0">
                <a:solidFill>
                  <a:schemeClr val="tx1"/>
                </a:solidFill>
                <a:latin typeface="Times New Roman" panose="02020603050405020304" pitchFamily="18" charset="0"/>
                <a:cs typeface="Times New Roman" panose="02020603050405020304" pitchFamily="18" charset="0"/>
              </a:rPr>
              <a:t>		</a:t>
            </a:r>
          </a:p>
          <a:p>
            <a:r>
              <a:rPr lang="en-US" sz="2400" b="1" i="1" dirty="0">
                <a:solidFill>
                  <a:schemeClr val="tx1"/>
                </a:solidFill>
                <a:latin typeface="Times New Roman" panose="02020603050405020304" pitchFamily="18" charset="0"/>
                <a:cs typeface="Times New Roman" panose="02020603050405020304" pitchFamily="18" charset="0"/>
              </a:rPr>
              <a:t>Assistant Teacher</a:t>
            </a:r>
            <a:r>
              <a:rPr lang="en-US" sz="2400" b="1" dirty="0">
                <a:solidFill>
                  <a:schemeClr val="tx1"/>
                </a:solidFill>
                <a:latin typeface="Times New Roman" panose="02020603050405020304" pitchFamily="18" charset="0"/>
                <a:cs typeface="Times New Roman" panose="02020603050405020304" pitchFamily="18" charset="0"/>
              </a:rPr>
              <a:t> </a:t>
            </a:r>
          </a:p>
          <a:p>
            <a:r>
              <a:rPr lang="en-US" sz="2400" b="1" dirty="0">
                <a:solidFill>
                  <a:schemeClr val="tx1"/>
                </a:solidFill>
                <a:latin typeface="Times New Roman" panose="02020603050405020304" pitchFamily="18" charset="0"/>
                <a:cs typeface="Times New Roman" panose="02020603050405020304" pitchFamily="18" charset="0"/>
              </a:rPr>
              <a:t>Krishnakumari City Corporation Girls’ High School,</a:t>
            </a:r>
          </a:p>
          <a:p>
            <a:r>
              <a:rPr lang="en-US" sz="2400" b="1" dirty="0">
                <a:solidFill>
                  <a:schemeClr val="tx1"/>
                </a:solidFill>
                <a:latin typeface="Times New Roman" panose="02020603050405020304" pitchFamily="18" charset="0"/>
                <a:cs typeface="Times New Roman" panose="02020603050405020304" pitchFamily="18" charset="0"/>
              </a:rPr>
              <a:t>Nandankanan, Chittagong</a:t>
            </a:r>
          </a:p>
          <a:p>
            <a:r>
              <a:rPr lang="en-US" sz="2400" b="1" dirty="0">
                <a:solidFill>
                  <a:schemeClr val="tx1"/>
                </a:solidFill>
                <a:latin typeface="Times New Roman" panose="02020603050405020304" pitchFamily="18" charset="0"/>
                <a:cs typeface="Times New Roman" panose="02020603050405020304" pitchFamily="18" charset="0"/>
              </a:rPr>
              <a:t>E mail : </a:t>
            </a:r>
            <a:r>
              <a:rPr lang="en-US" sz="2400" b="1" dirty="0" smtClean="0">
                <a:solidFill>
                  <a:schemeClr val="tx1"/>
                </a:solidFill>
                <a:latin typeface="Times New Roman" panose="02020603050405020304" pitchFamily="18" charset="0"/>
                <a:cs typeface="Times New Roman" panose="02020603050405020304" pitchFamily="18" charset="0"/>
              </a:rPr>
              <a:t>naziz13.na@gmail.com</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709" y="752119"/>
            <a:ext cx="2125916" cy="2066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709" y="4286250"/>
            <a:ext cx="1976069" cy="2057399"/>
          </a:xfrm>
          <a:prstGeom prst="rect">
            <a:avLst/>
          </a:prstGeom>
          <a:ln w="25400">
            <a:solidFill>
              <a:schemeClr val="tx1">
                <a:lumMod val="95000"/>
                <a:lumOff val="5000"/>
              </a:schemeClr>
            </a:solidFill>
          </a:ln>
        </p:spPr>
      </p:pic>
    </p:spTree>
    <p:extLst>
      <p:ext uri="{BB962C8B-B14F-4D97-AF65-F5344CB8AC3E}">
        <p14:creationId xmlns:p14="http://schemas.microsoft.com/office/powerpoint/2010/main" val="371923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edge">
                                      <p:cBhvr>
                                        <p:cTn id="10" dur="2000"/>
                                        <p:tgtEl>
                                          <p:spTgt spid="4">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edge">
                                      <p:cBhvr>
                                        <p:cTn id="13" dur="2000"/>
                                        <p:tgtEl>
                                          <p:spTgt spid="4">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edge">
                                      <p:cBhvr>
                                        <p:cTn id="16" dur="2000"/>
                                        <p:tgtEl>
                                          <p:spTgt spid="4">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edge">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wedge">
                                      <p:cBhvr>
                                        <p:cTn id="24" dur="2000"/>
                                        <p:tgtEl>
                                          <p:spTgt spid="21">
                                            <p:txEl>
                                              <p:pRg st="0" end="0"/>
                                            </p:txEl>
                                          </p:spTgt>
                                        </p:tgtEl>
                                      </p:cBhvr>
                                    </p:animEffect>
                                  </p:childTnLst>
                                </p:cTn>
                              </p:par>
                              <p:par>
                                <p:cTn id="25" presetID="20" presetClass="entr" presetSubtype="0" fill="hold" nodeType="with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edge">
                                      <p:cBhvr>
                                        <p:cTn id="27" dur="2000"/>
                                        <p:tgtEl>
                                          <p:spTgt spid="21">
                                            <p:txEl>
                                              <p:pRg st="1" end="1"/>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wedge">
                                      <p:cBhvr>
                                        <p:cTn id="30" dur="2000"/>
                                        <p:tgtEl>
                                          <p:spTgt spid="21">
                                            <p:txEl>
                                              <p:pRg st="2" end="2"/>
                                            </p:txEl>
                                          </p:spTgt>
                                        </p:tgtEl>
                                      </p:cBhvr>
                                    </p:animEffect>
                                  </p:childTnLst>
                                </p:cTn>
                              </p:par>
                              <p:par>
                                <p:cTn id="31" presetID="20" presetClass="entr" presetSubtype="0" fill="hold"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wedge">
                                      <p:cBhvr>
                                        <p:cTn id="33" dur="20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14313" y="171450"/>
            <a:ext cx="11744325" cy="6486525"/>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The</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05572" y="300214"/>
            <a:ext cx="3810722" cy="707886"/>
          </a:xfrm>
          <a:prstGeom prst="rect">
            <a:avLst/>
          </a:prstGeom>
          <a:noFill/>
          <a:ln w="28575">
            <a:noFill/>
          </a:ln>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Individual Work</a:t>
            </a:r>
            <a:endParaRPr lang="en-US" sz="4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778386" y="1297884"/>
            <a:ext cx="8458200"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1. The US Ambassador to Bangladesh considered Zainul Abedin a </a:t>
            </a:r>
            <a:endParaRPr lang="en-US" sz="2400" b="1" dirty="0">
              <a:solidFill>
                <a:schemeClr val="tx1"/>
              </a:solidFill>
            </a:endParaRPr>
          </a:p>
        </p:txBody>
      </p:sp>
      <p:sp>
        <p:nvSpPr>
          <p:cNvPr id="13" name="Rectangle 12"/>
          <p:cNvSpPr/>
          <p:nvPr/>
        </p:nvSpPr>
        <p:spPr>
          <a:xfrm>
            <a:off x="679914" y="1734905"/>
            <a:ext cx="2147048"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Great painter</a:t>
            </a:r>
            <a:endParaRPr lang="en-US" sz="2000" b="1" dirty="0">
              <a:solidFill>
                <a:schemeClr val="tx1"/>
              </a:solidFill>
            </a:endParaRPr>
          </a:p>
        </p:txBody>
      </p:sp>
      <p:sp>
        <p:nvSpPr>
          <p:cNvPr id="14" name="Rectangle 13"/>
          <p:cNvSpPr/>
          <p:nvPr/>
        </p:nvSpPr>
        <p:spPr>
          <a:xfrm>
            <a:off x="8617871" y="1734904"/>
            <a:ext cx="2059644"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 Unique painter</a:t>
            </a:r>
            <a:endParaRPr lang="en-US" sz="2000" b="1" dirty="0">
              <a:solidFill>
                <a:schemeClr val="tx1"/>
              </a:solidFill>
            </a:endParaRPr>
          </a:p>
        </p:txBody>
      </p:sp>
      <p:sp>
        <p:nvSpPr>
          <p:cNvPr id="15" name="Rectangle 14"/>
          <p:cNvSpPr/>
          <p:nvPr/>
        </p:nvSpPr>
        <p:spPr>
          <a:xfrm>
            <a:off x="5857528" y="1734906"/>
            <a:ext cx="2077570"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 Master painter</a:t>
            </a:r>
            <a:endParaRPr lang="en-US" sz="2000" b="1" dirty="0">
              <a:solidFill>
                <a:schemeClr val="tx1"/>
              </a:solidFill>
            </a:endParaRPr>
          </a:p>
        </p:txBody>
      </p:sp>
      <p:sp>
        <p:nvSpPr>
          <p:cNvPr id="16" name="Rectangle 15"/>
          <p:cNvSpPr/>
          <p:nvPr/>
        </p:nvSpPr>
        <p:spPr>
          <a:xfrm>
            <a:off x="3338507" y="1734907"/>
            <a:ext cx="2120153"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b. Popular painter</a:t>
            </a:r>
            <a:endParaRPr lang="en-US" sz="2000" b="1" dirty="0">
              <a:solidFill>
                <a:schemeClr val="tx1"/>
              </a:solidFill>
            </a:endParaRPr>
          </a:p>
        </p:txBody>
      </p:sp>
      <p:sp>
        <p:nvSpPr>
          <p:cNvPr id="17" name="Rectangle 16"/>
          <p:cNvSpPr/>
          <p:nvPr/>
        </p:nvSpPr>
        <p:spPr>
          <a:xfrm>
            <a:off x="763676" y="2251918"/>
            <a:ext cx="8458200"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r>
              <a:rPr lang="en-US" sz="2400" b="1" dirty="0" smtClean="0">
                <a:solidFill>
                  <a:schemeClr val="tx1"/>
                </a:solidFill>
              </a:rPr>
              <a:t>. Zainul’s art gallery was set up in…………………………………………….. </a:t>
            </a:r>
            <a:endParaRPr lang="en-US" sz="2400" b="1" dirty="0">
              <a:solidFill>
                <a:schemeClr val="tx1"/>
              </a:solidFill>
            </a:endParaRPr>
          </a:p>
        </p:txBody>
      </p:sp>
      <p:sp>
        <p:nvSpPr>
          <p:cNvPr id="19" name="Rectangle 18"/>
          <p:cNvSpPr/>
          <p:nvPr/>
        </p:nvSpPr>
        <p:spPr>
          <a:xfrm>
            <a:off x="696163" y="2721659"/>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1972</a:t>
            </a:r>
            <a:endParaRPr lang="en-US" sz="2000" b="1" dirty="0">
              <a:solidFill>
                <a:schemeClr val="tx1"/>
              </a:solidFill>
            </a:endParaRPr>
          </a:p>
        </p:txBody>
      </p:sp>
      <p:sp>
        <p:nvSpPr>
          <p:cNvPr id="20" name="Rectangle 19"/>
          <p:cNvSpPr/>
          <p:nvPr/>
        </p:nvSpPr>
        <p:spPr>
          <a:xfrm>
            <a:off x="2807906" y="2721658"/>
            <a:ext cx="1474694"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1973</a:t>
            </a:r>
            <a:endParaRPr lang="en-US" sz="2000" b="1" dirty="0">
              <a:solidFill>
                <a:schemeClr val="tx1"/>
              </a:solidFill>
            </a:endParaRPr>
          </a:p>
        </p:txBody>
      </p:sp>
      <p:sp>
        <p:nvSpPr>
          <p:cNvPr id="21" name="Rectangle 20"/>
          <p:cNvSpPr/>
          <p:nvPr/>
        </p:nvSpPr>
        <p:spPr>
          <a:xfrm>
            <a:off x="5018269" y="2722886"/>
            <a:ext cx="1621493"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1974</a:t>
            </a:r>
            <a:endParaRPr lang="en-US" sz="2000" b="1" dirty="0">
              <a:solidFill>
                <a:schemeClr val="tx1"/>
              </a:solidFill>
            </a:endParaRPr>
          </a:p>
        </p:txBody>
      </p:sp>
      <p:sp>
        <p:nvSpPr>
          <p:cNvPr id="22" name="Rectangle 21"/>
          <p:cNvSpPr/>
          <p:nvPr/>
        </p:nvSpPr>
        <p:spPr>
          <a:xfrm>
            <a:off x="7258353" y="2725186"/>
            <a:ext cx="1474694"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1975</a:t>
            </a:r>
            <a:endParaRPr lang="en-US" sz="2000" b="1" dirty="0">
              <a:solidFill>
                <a:schemeClr val="tx1"/>
              </a:solidFill>
            </a:endParaRPr>
          </a:p>
        </p:txBody>
      </p:sp>
      <p:sp>
        <p:nvSpPr>
          <p:cNvPr id="23" name="Rectangle 22"/>
          <p:cNvSpPr/>
          <p:nvPr/>
        </p:nvSpPr>
        <p:spPr>
          <a:xfrm>
            <a:off x="661701" y="3231822"/>
            <a:ext cx="8622649"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3. Number of artworks preserved in the gallery is……………………….</a:t>
            </a:r>
            <a:endParaRPr lang="en-US" sz="2400" b="1" dirty="0">
              <a:solidFill>
                <a:schemeClr val="tx1"/>
              </a:solidFill>
            </a:endParaRPr>
          </a:p>
        </p:txBody>
      </p:sp>
      <p:sp>
        <p:nvSpPr>
          <p:cNvPr id="24" name="Rectangle 23"/>
          <p:cNvSpPr/>
          <p:nvPr/>
        </p:nvSpPr>
        <p:spPr>
          <a:xfrm>
            <a:off x="763676" y="3675495"/>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53</a:t>
            </a:r>
            <a:endParaRPr lang="en-US" sz="2000" b="1" dirty="0">
              <a:solidFill>
                <a:schemeClr val="tx1"/>
              </a:solidFill>
            </a:endParaRPr>
          </a:p>
        </p:txBody>
      </p:sp>
      <p:sp>
        <p:nvSpPr>
          <p:cNvPr id="25" name="Rectangle 24"/>
          <p:cNvSpPr/>
          <p:nvPr/>
        </p:nvSpPr>
        <p:spPr>
          <a:xfrm>
            <a:off x="2699774" y="3637860"/>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62</a:t>
            </a:r>
            <a:endParaRPr lang="en-US" sz="2000" b="1" dirty="0">
              <a:solidFill>
                <a:schemeClr val="tx1"/>
              </a:solidFill>
            </a:endParaRPr>
          </a:p>
        </p:txBody>
      </p:sp>
      <p:sp>
        <p:nvSpPr>
          <p:cNvPr id="26" name="Rectangle 25"/>
          <p:cNvSpPr/>
          <p:nvPr/>
        </p:nvSpPr>
        <p:spPr>
          <a:xfrm>
            <a:off x="4925262" y="3637859"/>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65</a:t>
            </a:r>
            <a:endParaRPr lang="en-US" sz="2000" b="1" dirty="0">
              <a:solidFill>
                <a:schemeClr val="tx1"/>
              </a:solidFill>
            </a:endParaRPr>
          </a:p>
        </p:txBody>
      </p:sp>
      <p:sp>
        <p:nvSpPr>
          <p:cNvPr id="27" name="Rectangle 26"/>
          <p:cNvSpPr/>
          <p:nvPr/>
        </p:nvSpPr>
        <p:spPr>
          <a:xfrm>
            <a:off x="6706996" y="3640116"/>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75</a:t>
            </a:r>
            <a:endParaRPr lang="en-US" sz="2000" b="1" dirty="0">
              <a:solidFill>
                <a:schemeClr val="tx1"/>
              </a:solidFill>
            </a:endParaRPr>
          </a:p>
        </p:txBody>
      </p:sp>
      <p:sp>
        <p:nvSpPr>
          <p:cNvPr id="28" name="Rectangle 27"/>
          <p:cNvSpPr/>
          <p:nvPr/>
        </p:nvSpPr>
        <p:spPr>
          <a:xfrm>
            <a:off x="661701" y="4139619"/>
            <a:ext cx="8458200"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4. The US Ambassador commented that the museum is a global</a:t>
            </a:r>
            <a:endParaRPr lang="en-US" sz="2400" b="1" dirty="0">
              <a:solidFill>
                <a:schemeClr val="tx1"/>
              </a:solidFill>
            </a:endParaRPr>
          </a:p>
        </p:txBody>
      </p:sp>
      <p:sp>
        <p:nvSpPr>
          <p:cNvPr id="31" name="Rectangle 30"/>
          <p:cNvSpPr/>
          <p:nvPr/>
        </p:nvSpPr>
        <p:spPr>
          <a:xfrm>
            <a:off x="2750254" y="5566774"/>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2 hours</a:t>
            </a:r>
            <a:endParaRPr lang="en-US" sz="2000" b="1" dirty="0">
              <a:solidFill>
                <a:schemeClr val="tx1"/>
              </a:solidFill>
            </a:endParaRPr>
          </a:p>
        </p:txBody>
      </p:sp>
      <p:sp>
        <p:nvSpPr>
          <p:cNvPr id="32" name="Rectangle 31"/>
          <p:cNvSpPr/>
          <p:nvPr/>
        </p:nvSpPr>
        <p:spPr>
          <a:xfrm>
            <a:off x="2732273" y="4567037"/>
            <a:ext cx="1443318" cy="339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asset</a:t>
            </a:r>
            <a:endParaRPr lang="en-US" sz="2000" b="1" dirty="0">
              <a:solidFill>
                <a:schemeClr val="tx1"/>
              </a:solidFill>
            </a:endParaRPr>
          </a:p>
        </p:txBody>
      </p:sp>
      <p:sp>
        <p:nvSpPr>
          <p:cNvPr id="33" name="Rectangle 32"/>
          <p:cNvSpPr/>
          <p:nvPr/>
        </p:nvSpPr>
        <p:spPr>
          <a:xfrm>
            <a:off x="4890801" y="4598186"/>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gift</a:t>
            </a:r>
            <a:endParaRPr lang="en-US" sz="2000" b="1" dirty="0">
              <a:solidFill>
                <a:schemeClr val="tx1"/>
              </a:solidFill>
            </a:endParaRPr>
          </a:p>
        </p:txBody>
      </p:sp>
      <p:sp>
        <p:nvSpPr>
          <p:cNvPr id="34" name="Rectangle 33"/>
          <p:cNvSpPr/>
          <p:nvPr/>
        </p:nvSpPr>
        <p:spPr>
          <a:xfrm>
            <a:off x="7161908" y="4567037"/>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treasure</a:t>
            </a:r>
            <a:endParaRPr lang="en-US" sz="2000" b="1" dirty="0">
              <a:solidFill>
                <a:schemeClr val="tx1"/>
              </a:solidFill>
            </a:endParaRPr>
          </a:p>
        </p:txBody>
      </p:sp>
      <p:sp>
        <p:nvSpPr>
          <p:cNvPr id="35" name="Rectangle 34"/>
          <p:cNvSpPr/>
          <p:nvPr/>
        </p:nvSpPr>
        <p:spPr>
          <a:xfrm>
            <a:off x="709039" y="5053412"/>
            <a:ext cx="5943600"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r>
              <a:rPr lang="en-US" sz="2400" b="1" dirty="0" smtClean="0">
                <a:solidFill>
                  <a:schemeClr val="tx1"/>
                </a:solidFill>
              </a:rPr>
              <a:t>. The US Ambassador was in the gallery for</a:t>
            </a:r>
            <a:endParaRPr lang="en-US" sz="2400" b="1" dirty="0">
              <a:solidFill>
                <a:schemeClr val="tx1"/>
              </a:solidFill>
            </a:endParaRPr>
          </a:p>
        </p:txBody>
      </p:sp>
      <p:sp>
        <p:nvSpPr>
          <p:cNvPr id="36" name="Rectangle 35"/>
          <p:cNvSpPr/>
          <p:nvPr/>
        </p:nvSpPr>
        <p:spPr>
          <a:xfrm>
            <a:off x="669566" y="4568861"/>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wealth</a:t>
            </a:r>
            <a:endParaRPr lang="en-US" sz="2000" b="1" dirty="0">
              <a:solidFill>
                <a:schemeClr val="tx1"/>
              </a:solidFill>
            </a:endParaRPr>
          </a:p>
        </p:txBody>
      </p:sp>
      <p:sp>
        <p:nvSpPr>
          <p:cNvPr id="37" name="Rectangle 36"/>
          <p:cNvSpPr/>
          <p:nvPr/>
        </p:nvSpPr>
        <p:spPr>
          <a:xfrm>
            <a:off x="4973025" y="5571845"/>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1 hour</a:t>
            </a:r>
            <a:endParaRPr lang="en-US" sz="2000" b="1" dirty="0">
              <a:solidFill>
                <a:schemeClr val="tx1"/>
              </a:solidFill>
            </a:endParaRPr>
          </a:p>
        </p:txBody>
      </p:sp>
      <p:sp>
        <p:nvSpPr>
          <p:cNvPr id="38" name="Rectangle 37"/>
          <p:cNvSpPr/>
          <p:nvPr/>
        </p:nvSpPr>
        <p:spPr>
          <a:xfrm>
            <a:off x="721403" y="5566775"/>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3 hours</a:t>
            </a:r>
            <a:endParaRPr lang="en-US" sz="2000" b="1" dirty="0">
              <a:solidFill>
                <a:schemeClr val="tx1"/>
              </a:solidFill>
            </a:endParaRPr>
          </a:p>
        </p:txBody>
      </p:sp>
      <p:sp>
        <p:nvSpPr>
          <p:cNvPr id="39" name="Rectangle 38"/>
          <p:cNvSpPr/>
          <p:nvPr/>
        </p:nvSpPr>
        <p:spPr>
          <a:xfrm>
            <a:off x="6981146" y="5566773"/>
            <a:ext cx="1475817" cy="336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 ½ hour</a:t>
            </a:r>
            <a:endParaRPr lang="en-US" sz="2000" b="1" dirty="0">
              <a:solidFill>
                <a:schemeClr val="tx1"/>
              </a:solidFill>
            </a:endParaRPr>
          </a:p>
        </p:txBody>
      </p:sp>
    </p:spTree>
    <p:extLst>
      <p:ext uri="{BB962C8B-B14F-4D97-AF65-F5344CB8AC3E}">
        <p14:creationId xmlns:p14="http://schemas.microsoft.com/office/powerpoint/2010/main" val="4158470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chemeClr val="accent2"/>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22"/>
                                        </p:tgtEl>
                                        <p:attrNameLst>
                                          <p:attrName>fillcolor</p:attrName>
                                        </p:attrNameLst>
                                      </p:cBhvr>
                                      <p:to>
                                        <a:schemeClr val="accent2"/>
                                      </p:to>
                                    </p:animClr>
                                    <p:set>
                                      <p:cBhvr>
                                        <p:cTn id="14" dur="2000" fill="hold"/>
                                        <p:tgtEl>
                                          <p:spTgt spid="22"/>
                                        </p:tgtEl>
                                        <p:attrNameLst>
                                          <p:attrName>fill.type</p:attrName>
                                        </p:attrNameLst>
                                      </p:cBhvr>
                                      <p:to>
                                        <p:strVal val="solid"/>
                                      </p:to>
                                    </p:set>
                                    <p:set>
                                      <p:cBhvr>
                                        <p:cTn id="15" dur="2000" fill="hold"/>
                                        <p:tgtEl>
                                          <p:spTgt spid="22"/>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5"/>
                                        </p:tgtEl>
                                        <p:attrNameLst>
                                          <p:attrName>fillcolor</p:attrName>
                                        </p:attrNameLst>
                                      </p:cBhvr>
                                      <p:to>
                                        <a:schemeClr val="accent2"/>
                                      </p:to>
                                    </p:animClr>
                                    <p:set>
                                      <p:cBhvr>
                                        <p:cTn id="21" dur="2000" fill="hold"/>
                                        <p:tgtEl>
                                          <p:spTgt spid="25"/>
                                        </p:tgtEl>
                                        <p:attrNameLst>
                                          <p:attrName>fill.type</p:attrName>
                                        </p:attrNameLst>
                                      </p:cBhvr>
                                      <p:to>
                                        <p:strVal val="solid"/>
                                      </p:to>
                                    </p:set>
                                    <p:set>
                                      <p:cBhvr>
                                        <p:cTn id="22" dur="2000" fill="hold"/>
                                        <p:tgtEl>
                                          <p:spTgt spid="25"/>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4"/>
                                        </p:tgtEl>
                                        <p:attrNameLst>
                                          <p:attrName>fillcolor</p:attrName>
                                        </p:attrNameLst>
                                      </p:cBhvr>
                                      <p:to>
                                        <a:schemeClr val="accent2"/>
                                      </p:to>
                                    </p:animClr>
                                    <p:set>
                                      <p:cBhvr>
                                        <p:cTn id="28" dur="2000" fill="hold"/>
                                        <p:tgtEl>
                                          <p:spTgt spid="34"/>
                                        </p:tgtEl>
                                        <p:attrNameLst>
                                          <p:attrName>fill.type</p:attrName>
                                        </p:attrNameLst>
                                      </p:cBhvr>
                                      <p:to>
                                        <p:strVal val="solid"/>
                                      </p:to>
                                    </p:set>
                                    <p:set>
                                      <p:cBhvr>
                                        <p:cTn id="29" dur="2000" fill="hold"/>
                                        <p:tgtEl>
                                          <p:spTgt spid="3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37"/>
                                        </p:tgtEl>
                                        <p:attrNameLst>
                                          <p:attrName>fillcolor</p:attrName>
                                        </p:attrNameLst>
                                      </p:cBhvr>
                                      <p:to>
                                        <a:schemeClr val="accent2"/>
                                      </p:to>
                                    </p:animClr>
                                    <p:set>
                                      <p:cBhvr>
                                        <p:cTn id="35" dur="2000" fill="hold"/>
                                        <p:tgtEl>
                                          <p:spTgt spid="37"/>
                                        </p:tgtEl>
                                        <p:attrNameLst>
                                          <p:attrName>fill.type</p:attrName>
                                        </p:attrNameLst>
                                      </p:cBhvr>
                                      <p:to>
                                        <p:strVal val="solid"/>
                                      </p:to>
                                    </p:set>
                                    <p:set>
                                      <p:cBhvr>
                                        <p:cTn id="36" dur="2000" fill="hold"/>
                                        <p:tgtEl>
                                          <p:spTgt spid="37"/>
                                        </p:tgtEl>
                                        <p:attrNameLst>
                                          <p:attrName>fill.on</p:attrName>
                                        </p:attrNameLst>
                                      </p:cBhvr>
                                      <p:to>
                                        <p:strVal val="true"/>
                                      </p:to>
                                    </p:set>
                                  </p:childTnLst>
                                </p:cTn>
                              </p:par>
                            </p:childTnLst>
                          </p:cTn>
                        </p:par>
                      </p:childTnLst>
                    </p:cTn>
                  </p:par>
                </p:childTnLst>
              </p:cTn>
              <p:nextCondLst>
                <p:cond evt="onClick" delay="0">
                  <p:tgtEl>
                    <p:spTgt spid="3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00026" y="185737"/>
            <a:ext cx="11772900" cy="647223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89161" y="2091201"/>
            <a:ext cx="6497739" cy="2800767"/>
          </a:xfrm>
          <a:prstGeom prst="rect">
            <a:avLst/>
          </a:prstGeom>
          <a:noFill/>
        </p:spPr>
        <p:txBody>
          <a:bodyPr wrap="square" rtlCol="0">
            <a:spAutoFit/>
          </a:bodyPr>
          <a:lstStyle/>
          <a:p>
            <a:r>
              <a:rPr lang="en-US" sz="4400" b="1" dirty="0" smtClean="0">
                <a:latin typeface="Times New Roman" panose="02020603050405020304" pitchFamily="18" charset="0"/>
                <a:cs typeface="Times New Roman" panose="02020603050405020304" pitchFamily="18" charset="0"/>
              </a:rPr>
              <a:t>Listen to the Audio again in slide 19 and answer the following questions in the next slide.</a:t>
            </a:r>
            <a:endParaRPr lang="en-US"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525451" y="325195"/>
            <a:ext cx="3425158" cy="596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chemeClr val="tx1"/>
                </a:solidFill>
                <a:latin typeface="Times New Roman" panose="02020603050405020304" pitchFamily="18" charset="0"/>
                <a:cs typeface="Times New Roman" panose="02020603050405020304" pitchFamily="18" charset="0"/>
              </a:rPr>
              <a:t>Evaluation</a:t>
            </a:r>
            <a:endParaRPr lang="en-US" sz="4400" b="1" i="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34" y="921973"/>
            <a:ext cx="2143125" cy="2143125"/>
          </a:xfrm>
          <a:prstGeom prst="rect">
            <a:avLst/>
          </a:prstGeom>
        </p:spPr>
      </p:pic>
    </p:spTree>
    <p:extLst>
      <p:ext uri="{BB962C8B-B14F-4D97-AF65-F5344CB8AC3E}">
        <p14:creationId xmlns:p14="http://schemas.microsoft.com/office/powerpoint/2010/main" val="13635031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194872" y="209862"/>
            <a:ext cx="11778053" cy="6400800"/>
          </a:xfrm>
          <a:prstGeom prst="rect">
            <a:avLst/>
          </a:prstGeom>
          <a:solidFill>
            <a:schemeClr val="bg1"/>
          </a:solid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601883" y="431802"/>
            <a:ext cx="2712542" cy="487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Evaluation</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4069" y="1383294"/>
            <a:ext cx="5966361" cy="73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1. Where is Zainul’s art gallery situated?</a:t>
            </a:r>
          </a:p>
        </p:txBody>
      </p:sp>
      <p:sp>
        <p:nvSpPr>
          <p:cNvPr id="5" name="Rectangle 4"/>
          <p:cNvSpPr/>
          <p:nvPr/>
        </p:nvSpPr>
        <p:spPr>
          <a:xfrm>
            <a:off x="444070" y="2623279"/>
            <a:ext cx="6870355" cy="707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2. When did the Ambassador visit the gallery?</a:t>
            </a:r>
          </a:p>
        </p:txBody>
      </p:sp>
      <p:sp>
        <p:nvSpPr>
          <p:cNvPr id="6" name="Rectangle 5"/>
          <p:cNvSpPr/>
          <p:nvPr/>
        </p:nvSpPr>
        <p:spPr>
          <a:xfrm>
            <a:off x="444070" y="3620140"/>
            <a:ext cx="7140951" cy="70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3. Which artworks of Zainul Abedin did the Ambassador specially mention?</a:t>
            </a:r>
          </a:p>
        </p:txBody>
      </p:sp>
      <p:sp>
        <p:nvSpPr>
          <p:cNvPr id="8" name="Rectangle 7"/>
          <p:cNvSpPr/>
          <p:nvPr/>
        </p:nvSpPr>
        <p:spPr>
          <a:xfrm>
            <a:off x="444070" y="4615250"/>
            <a:ext cx="7140951" cy="68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4. Who else were with the Ambassador during his visit?</a:t>
            </a:r>
          </a:p>
        </p:txBody>
      </p:sp>
      <p:sp>
        <p:nvSpPr>
          <p:cNvPr id="9" name="Rectangle 8"/>
          <p:cNvSpPr/>
          <p:nvPr/>
        </p:nvSpPr>
        <p:spPr>
          <a:xfrm>
            <a:off x="444069" y="5741234"/>
            <a:ext cx="7335824" cy="71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anose="02020603050405020304" pitchFamily="18" charset="0"/>
                <a:cs typeface="Times New Roman" panose="02020603050405020304" pitchFamily="18" charset="0"/>
              </a:rPr>
              <a:t>5. How did the Ambassador feel after visiting the gallery?</a:t>
            </a:r>
          </a:p>
        </p:txBody>
      </p:sp>
      <p:sp>
        <p:nvSpPr>
          <p:cNvPr id="11" name="Rectangle 10"/>
          <p:cNvSpPr/>
          <p:nvPr/>
        </p:nvSpPr>
        <p:spPr>
          <a:xfrm>
            <a:off x="8158073" y="1422917"/>
            <a:ext cx="2285497" cy="73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anose="02020603050405020304" pitchFamily="18" charset="0"/>
                <a:cs typeface="Times New Roman" panose="02020603050405020304" pitchFamily="18" charset="0"/>
              </a:rPr>
              <a:t>In Mymensingh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58074" y="2591504"/>
            <a:ext cx="2285497" cy="707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anose="02020603050405020304" pitchFamily="18" charset="0"/>
                <a:cs typeface="Times New Roman" panose="02020603050405020304" pitchFamily="18" charset="0"/>
              </a:rPr>
              <a:t>On Tuesday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158073" y="4616991"/>
            <a:ext cx="3491695" cy="706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anose="02020603050405020304" pitchFamily="18" charset="0"/>
                <a:cs typeface="Times New Roman" panose="02020603050405020304" pitchFamily="18" charset="0"/>
              </a:rPr>
              <a:t>The DC, Police Sup. And the keeper of the gallery.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158073" y="3679176"/>
            <a:ext cx="2514923" cy="68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anose="02020603050405020304" pitchFamily="18" charset="0"/>
                <a:cs typeface="Times New Roman" panose="02020603050405020304" pitchFamily="18" charset="0"/>
              </a:rPr>
              <a:t>The famine series</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198811" y="5741234"/>
            <a:ext cx="3283655" cy="648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anose="02020603050405020304" pitchFamily="18" charset="0"/>
                <a:cs typeface="Times New Roman" panose="02020603050405020304" pitchFamily="18" charset="0"/>
              </a:rPr>
              <a:t>He felt honoured visiting the gallery.</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292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childTnLst>
              </p:cTn>
              <p:nextCondLst>
                <p:cond evt="onClick" delay="0">
                  <p:tgtEl>
                    <p:spTgt spid="9"/>
                  </p:tgtEl>
                </p:cond>
              </p:nextCondLst>
            </p:seq>
          </p:childTnLst>
        </p:cTn>
      </p:par>
    </p:tnLst>
    <p:bldLst>
      <p:bldP spid="11"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00025" y="200025"/>
            <a:ext cx="11758614" cy="6479380"/>
          </a:xfrm>
          <a:prstGeom prst="rect">
            <a:avLst/>
          </a:prstGeom>
          <a:solidFill>
            <a:schemeClr val="bg1"/>
          </a:solid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222" y="328121"/>
            <a:ext cx="3870941"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Home Work</a:t>
            </a:r>
            <a:endParaRPr lang="en-US" sz="5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2274" y="4273487"/>
            <a:ext cx="8699887" cy="1754326"/>
          </a:xfrm>
          <a:prstGeom prst="rect">
            <a:avLst/>
          </a:prstGeom>
          <a:noFill/>
          <a:ln w="28575">
            <a:noFill/>
          </a:ln>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Write a dialogue with your friend about the contribution of Zainul Abedin as a pioneer of Bangladeshi modern art.</a:t>
            </a:r>
            <a:endParaRPr lang="en-US" sz="36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401" y="1659730"/>
            <a:ext cx="2600325" cy="1762125"/>
          </a:xfrm>
          <a:prstGeom prst="rect">
            <a:avLst/>
          </a:prstGeom>
        </p:spPr>
      </p:pic>
    </p:spTree>
    <p:extLst>
      <p:ext uri="{BB962C8B-B14F-4D97-AF65-F5344CB8AC3E}">
        <p14:creationId xmlns:p14="http://schemas.microsoft.com/office/powerpoint/2010/main" val="3485807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00038" y="300038"/>
            <a:ext cx="11658600" cy="634365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8" y="200025"/>
            <a:ext cx="11772900" cy="6443663"/>
          </a:xfrm>
          <a:prstGeom prst="rect">
            <a:avLst/>
          </a:prstGeom>
          <a:ln w="41275">
            <a:solidFill>
              <a:schemeClr val="tx1">
                <a:lumMod val="95000"/>
                <a:lumOff val="5000"/>
              </a:schemeClr>
            </a:solidFill>
          </a:ln>
        </p:spPr>
      </p:pic>
      <p:sp>
        <p:nvSpPr>
          <p:cNvPr id="7" name="TextBox 6"/>
          <p:cNvSpPr txBox="1"/>
          <p:nvPr/>
        </p:nvSpPr>
        <p:spPr>
          <a:xfrm>
            <a:off x="7429500" y="3990546"/>
            <a:ext cx="2828925" cy="2308324"/>
          </a:xfrm>
          <a:prstGeom prst="rect">
            <a:avLst/>
          </a:prstGeom>
          <a:noFill/>
        </p:spPr>
        <p:txBody>
          <a:bodyPr wrap="square" rtlCol="0">
            <a:spAutoFit/>
          </a:bodyPr>
          <a:lstStyle/>
          <a:p>
            <a:r>
              <a:rPr lang="en-US" sz="7200" dirty="0" smtClean="0">
                <a:latin typeface="Times New Roman" panose="02020603050405020304" pitchFamily="18" charset="0"/>
                <a:cs typeface="Times New Roman" panose="02020603050405020304" pitchFamily="18" charset="0"/>
              </a:rPr>
              <a:t>Thank you. </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37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00024" y="171451"/>
            <a:ext cx="11787189" cy="6500812"/>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974949" y="428625"/>
            <a:ext cx="6972300" cy="871537"/>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0F512D"/>
                </a:solidFill>
                <a:latin typeface="Times New Roman" panose="02020603050405020304" pitchFamily="18" charset="0"/>
                <a:cs typeface="Times New Roman" panose="02020603050405020304" pitchFamily="18" charset="0"/>
              </a:rPr>
              <a:t>Let’s watch a video…</a:t>
            </a:r>
            <a:endParaRPr lang="en-US" sz="5400" b="1" dirty="0">
              <a:solidFill>
                <a:srgbClr val="0F512D"/>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33" y="428625"/>
            <a:ext cx="2143125" cy="2143125"/>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549573031"/>
              </p:ext>
            </p:extLst>
          </p:nvPr>
        </p:nvGraphicFramePr>
        <p:xfrm>
          <a:off x="4910906" y="2898775"/>
          <a:ext cx="3100386" cy="1858963"/>
        </p:xfrm>
        <a:graphic>
          <a:graphicData uri="http://schemas.openxmlformats.org/presentationml/2006/ole">
            <mc:AlternateContent xmlns:mc="http://schemas.openxmlformats.org/markup-compatibility/2006">
              <mc:Choice xmlns:v="urn:schemas-microsoft-com:vml" Requires="v">
                <p:oleObj spid="_x0000_s1380"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4910906" y="2898775"/>
                        <a:ext cx="3100386" cy="1858963"/>
                      </a:xfrm>
                      <a:prstGeom prst="rect">
                        <a:avLst/>
                      </a:prstGeom>
                    </p:spPr>
                  </p:pic>
                </p:oleObj>
              </mc:Fallback>
            </mc:AlternateContent>
          </a:graphicData>
        </a:graphic>
      </p:graphicFrame>
    </p:spTree>
    <p:extLst>
      <p:ext uri="{BB962C8B-B14F-4D97-AF65-F5344CB8AC3E}">
        <p14:creationId xmlns:p14="http://schemas.microsoft.com/office/powerpoint/2010/main" val="47815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71449" y="185738"/>
            <a:ext cx="11835681" cy="6486525"/>
          </a:xfrm>
          <a:prstGeom prst="rect">
            <a:avLst/>
          </a:prstGeom>
          <a:solidFill>
            <a:srgbClr val="DFF98B"/>
          </a:solidFill>
          <a:ln w="41275">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71450" y="185738"/>
            <a:ext cx="11835680" cy="6486525"/>
          </a:xfrm>
          <a:prstGeom prst="rect">
            <a:avLst/>
          </a:prstGeom>
          <a:solidFill>
            <a:schemeClr val="bg1"/>
          </a:solidFill>
          <a:ln w="317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a:solidFill>
                <a:srgbClr val="002060"/>
              </a:solidFill>
            </a:endParaRPr>
          </a:p>
          <a:p>
            <a:pPr algn="ctr"/>
            <a:endParaRPr lang="en-US" sz="6600" b="1" dirty="0">
              <a:solidFill>
                <a:srgbClr val="002060"/>
              </a:solidFill>
              <a:latin typeface="Times New Roman" panose="02020603050405020304" pitchFamily="18" charset="0"/>
              <a:cs typeface="Times New Roman" panose="02020603050405020304" pitchFamily="18" charset="0"/>
            </a:endParaRPr>
          </a:p>
          <a:p>
            <a:pPr algn="ctr"/>
            <a:endParaRPr lang="en-US" sz="4400" dirty="0">
              <a:solidFill>
                <a:schemeClr val="tx1"/>
              </a:solidFill>
            </a:endParaRPr>
          </a:p>
        </p:txBody>
      </p:sp>
      <p:sp>
        <p:nvSpPr>
          <p:cNvPr id="6" name="Rectangle 5"/>
          <p:cNvSpPr/>
          <p:nvPr/>
        </p:nvSpPr>
        <p:spPr>
          <a:xfrm>
            <a:off x="2639509" y="457200"/>
            <a:ext cx="6848043" cy="101441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F512D"/>
                </a:solidFill>
                <a:latin typeface="Times New Roman" panose="02020603050405020304" pitchFamily="18" charset="0"/>
                <a:cs typeface="Times New Roman" panose="02020603050405020304" pitchFamily="18" charset="0"/>
              </a:rPr>
              <a:t>Our today’s lesson is….</a:t>
            </a:r>
            <a:r>
              <a:rPr lang="en-US" sz="4800" dirty="0" smtClean="0">
                <a:solidFill>
                  <a:srgbClr val="0F512D"/>
                </a:solidFill>
                <a:latin typeface="Times New Roman" panose="02020603050405020304" pitchFamily="18" charset="0"/>
                <a:cs typeface="Times New Roman" panose="02020603050405020304" pitchFamily="18" charset="0"/>
              </a:rPr>
              <a:t> </a:t>
            </a:r>
            <a:endParaRPr lang="en-US" sz="4800" dirty="0">
              <a:solidFill>
                <a:srgbClr val="0F512D"/>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48" y="2486024"/>
            <a:ext cx="2886076" cy="2886076"/>
          </a:xfrm>
          <a:prstGeom prst="rect">
            <a:avLst/>
          </a:prstGeom>
        </p:spPr>
      </p:pic>
      <p:sp>
        <p:nvSpPr>
          <p:cNvPr id="4" name="Rectangle 3"/>
          <p:cNvSpPr/>
          <p:nvPr/>
        </p:nvSpPr>
        <p:spPr>
          <a:xfrm>
            <a:off x="4457699" y="2328863"/>
            <a:ext cx="6835056" cy="3871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i="1" dirty="0" smtClean="0">
              <a:solidFill>
                <a:schemeClr val="tx1"/>
              </a:solidFill>
              <a:latin typeface="Times New Roman" panose="02020603050405020304" pitchFamily="18" charset="0"/>
              <a:cs typeface="Times New Roman" panose="02020603050405020304" pitchFamily="18" charset="0"/>
            </a:endParaRPr>
          </a:p>
          <a:p>
            <a:pPr algn="ctr"/>
            <a:r>
              <a:rPr lang="en-US" sz="4000" b="1" i="1" dirty="0" smtClean="0">
                <a:solidFill>
                  <a:schemeClr val="tx1"/>
                </a:solidFill>
                <a:latin typeface="Times New Roman" panose="02020603050405020304" pitchFamily="18" charset="0"/>
                <a:cs typeface="Times New Roman" panose="02020603050405020304" pitchFamily="18" charset="0"/>
              </a:rPr>
              <a:t>Zainul Abedin, the great artist</a:t>
            </a:r>
          </a:p>
          <a:p>
            <a:pPr algn="ctr"/>
            <a:r>
              <a:rPr lang="en-US" sz="4000" dirty="0" smtClean="0">
                <a:solidFill>
                  <a:schemeClr val="tx1"/>
                </a:solidFill>
                <a:latin typeface="Times New Roman" panose="02020603050405020304" pitchFamily="18" charset="0"/>
                <a:cs typeface="Times New Roman" panose="02020603050405020304" pitchFamily="18" charset="0"/>
              </a:rPr>
              <a:t>Unit : 07</a:t>
            </a:r>
          </a:p>
          <a:p>
            <a:pPr algn="ctr"/>
            <a:r>
              <a:rPr lang="en-US" sz="4000" dirty="0" smtClean="0">
                <a:solidFill>
                  <a:schemeClr val="tx1"/>
                </a:solidFill>
                <a:latin typeface="Times New Roman" panose="02020603050405020304" pitchFamily="18" charset="0"/>
                <a:cs typeface="Times New Roman" panose="02020603050405020304" pitchFamily="18" charset="0"/>
              </a:rPr>
              <a:t>Lesson : 01</a:t>
            </a:r>
            <a:br>
              <a:rPr lang="en-US" sz="4000" dirty="0" smtClean="0">
                <a:solidFill>
                  <a:schemeClr val="tx1"/>
                </a:solidFill>
                <a:latin typeface="Times New Roman" panose="02020603050405020304" pitchFamily="18" charset="0"/>
                <a:cs typeface="Times New Roman" panose="02020603050405020304" pitchFamily="18" charset="0"/>
              </a:rPr>
            </a:br>
            <a:r>
              <a:rPr lang="en-US" sz="4000" dirty="0" smtClean="0">
                <a:solidFill>
                  <a:schemeClr val="tx1"/>
                </a:solidFill>
                <a:latin typeface="Times New Roman" panose="02020603050405020304" pitchFamily="18" charset="0"/>
                <a:cs typeface="Times New Roman" panose="02020603050405020304" pitchFamily="18" charset="0"/>
              </a:rPr>
              <a:t>Page: 91 </a:t>
            </a:r>
            <a:br>
              <a:rPr lang="en-US" sz="4000" dirty="0" smtClean="0">
                <a:solidFill>
                  <a:schemeClr val="tx1"/>
                </a:solidFill>
                <a:latin typeface="Times New Roman" panose="02020603050405020304" pitchFamily="18" charset="0"/>
                <a:cs typeface="Times New Roman" panose="02020603050405020304" pitchFamily="18" charset="0"/>
              </a:rPr>
            </a:br>
            <a:r>
              <a:rPr lang="en-US" sz="4000" dirty="0" smtClean="0">
                <a:solidFill>
                  <a:schemeClr val="tx1"/>
                </a:solidFill>
                <a:latin typeface="Times New Roman" panose="02020603050405020304" pitchFamily="18" charset="0"/>
                <a:cs typeface="Times New Roman" panose="02020603050405020304" pitchFamily="18" charset="0"/>
              </a:rPr>
              <a:t>Period: 1</a:t>
            </a:r>
            <a:r>
              <a:rPr lang="en-US" sz="4000" baseline="30000" dirty="0" smtClean="0">
                <a:solidFill>
                  <a:schemeClr val="tx1"/>
                </a:solidFill>
                <a:latin typeface="Times New Roman" panose="02020603050405020304" pitchFamily="18" charset="0"/>
                <a:cs typeface="Times New Roman" panose="02020603050405020304" pitchFamily="18" charset="0"/>
              </a:rPr>
              <a:t>st</a:t>
            </a:r>
            <a:r>
              <a:rPr lang="en-US" sz="4000" dirty="0" smtClean="0">
                <a:solidFill>
                  <a:schemeClr val="tx1"/>
                </a:solidFill>
                <a:latin typeface="Times New Roman" panose="02020603050405020304" pitchFamily="18" charset="0"/>
                <a:cs typeface="Times New Roman" panose="02020603050405020304" pitchFamily="18" charset="0"/>
              </a:rPr>
              <a:t> </a:t>
            </a:r>
            <a:br>
              <a:rPr lang="en-US" sz="4000" dirty="0" smtClean="0">
                <a:solidFill>
                  <a:schemeClr val="tx1"/>
                </a:solidFill>
                <a:latin typeface="Times New Roman" panose="02020603050405020304" pitchFamily="18" charset="0"/>
                <a:cs typeface="Times New Roman" panose="02020603050405020304" pitchFamily="18" charset="0"/>
              </a:rPr>
            </a:b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763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14313" y="201706"/>
            <a:ext cx="11744325" cy="6441982"/>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chemeClr val="tx1"/>
                </a:solidFill>
                <a:latin typeface="Times New Roman" panose="02020603050405020304" pitchFamily="18" charset="0"/>
                <a:cs typeface="Times New Roman" panose="02020603050405020304" pitchFamily="18" charset="0"/>
              </a:rPr>
              <a:t>Objectives of the lesson</a:t>
            </a:r>
          </a:p>
          <a:p>
            <a:endParaRPr lang="en-US" sz="1600" b="1" dirty="0">
              <a:solidFill>
                <a:schemeClr val="tx1"/>
              </a:solidFill>
              <a:latin typeface="Times New Roman" panose="02020603050405020304" pitchFamily="18" charset="0"/>
              <a:cs typeface="Times New Roman" panose="02020603050405020304" pitchFamily="18" charset="0"/>
            </a:endParaRPr>
          </a:p>
          <a:p>
            <a:pPr algn="ctr"/>
            <a:r>
              <a:rPr lang="en-US" sz="4000" dirty="0" smtClean="0">
                <a:solidFill>
                  <a:schemeClr val="tx1"/>
                </a:solidFill>
                <a:latin typeface="Times New Roman" panose="02020603050405020304" pitchFamily="18" charset="0"/>
                <a:cs typeface="Times New Roman" panose="02020603050405020304" pitchFamily="18" charset="0"/>
              </a:rPr>
              <a:t>After </a:t>
            </a:r>
            <a:r>
              <a:rPr lang="en-US" sz="4000" dirty="0">
                <a:solidFill>
                  <a:schemeClr val="tx1"/>
                </a:solidFill>
                <a:latin typeface="Times New Roman" panose="02020603050405020304" pitchFamily="18" charset="0"/>
                <a:cs typeface="Times New Roman" panose="02020603050405020304" pitchFamily="18" charset="0"/>
              </a:rPr>
              <a:t>the end of the lesson </a:t>
            </a:r>
            <a:r>
              <a:rPr lang="en-US" sz="4000" dirty="0" smtClean="0">
                <a:solidFill>
                  <a:schemeClr val="tx1"/>
                </a:solidFill>
                <a:latin typeface="Times New Roman" panose="02020603050405020304" pitchFamily="18" charset="0"/>
                <a:cs typeface="Times New Roman" panose="02020603050405020304" pitchFamily="18" charset="0"/>
              </a:rPr>
              <a:t>students </a:t>
            </a:r>
            <a:r>
              <a:rPr lang="en-US" sz="4000" dirty="0">
                <a:solidFill>
                  <a:schemeClr val="tx1"/>
                </a:solidFill>
                <a:latin typeface="Times New Roman" panose="02020603050405020304" pitchFamily="18" charset="0"/>
                <a:cs typeface="Times New Roman" panose="02020603050405020304" pitchFamily="18" charset="0"/>
              </a:rPr>
              <a:t>will be able </a:t>
            </a:r>
            <a:r>
              <a:rPr lang="en-US" sz="4000" dirty="0" smtClean="0">
                <a:solidFill>
                  <a:schemeClr val="tx1"/>
                </a:solidFill>
                <a:latin typeface="Times New Roman" panose="02020603050405020304" pitchFamily="18" charset="0"/>
                <a:cs typeface="Times New Roman" panose="02020603050405020304" pitchFamily="18" charset="0"/>
              </a:rPr>
              <a:t>to…</a:t>
            </a:r>
          </a:p>
          <a:p>
            <a:pPr algn="ctr"/>
            <a:r>
              <a:rPr lang="en-US" sz="4000" dirty="0" smtClean="0">
                <a:solidFill>
                  <a:schemeClr val="tx1"/>
                </a:solidFill>
                <a:latin typeface="Times New Roman" panose="02020603050405020304" pitchFamily="18" charset="0"/>
                <a:cs typeface="Times New Roman" panose="02020603050405020304" pitchFamily="18" charset="0"/>
              </a:rPr>
              <a:t>	</a:t>
            </a:r>
          </a:p>
          <a:p>
            <a:pPr marL="571500" indent="-571500" algn="ctr">
              <a:buFont typeface="Wingdings" panose="05000000000000000000" pitchFamily="2" charset="2"/>
              <a:buChar char="ü"/>
            </a:pPr>
            <a:r>
              <a:rPr lang="en-US" sz="4000" dirty="0" smtClean="0">
                <a:solidFill>
                  <a:schemeClr val="tx1"/>
                </a:solidFill>
                <a:latin typeface="Times New Roman" panose="02020603050405020304" pitchFamily="18" charset="0"/>
                <a:cs typeface="Times New Roman" panose="02020603050405020304" pitchFamily="18" charset="0"/>
              </a:rPr>
              <a:t>apply new vocabulary in sentences</a:t>
            </a:r>
            <a:endParaRPr lang="en-US" sz="4000" dirty="0">
              <a:solidFill>
                <a:schemeClr val="tx1"/>
              </a:solidFill>
              <a:latin typeface="Times New Roman" panose="02020603050405020304" pitchFamily="18" charset="0"/>
              <a:cs typeface="Times New Roman" panose="02020603050405020304" pitchFamily="18" charset="0"/>
            </a:endParaRPr>
          </a:p>
          <a:p>
            <a:pPr marL="571500" indent="-571500" algn="ctr">
              <a:buFont typeface="Wingdings" panose="05000000000000000000" pitchFamily="2" charset="2"/>
              <a:buChar char="ü"/>
            </a:pPr>
            <a:r>
              <a:rPr lang="en-US" sz="4000" dirty="0">
                <a:solidFill>
                  <a:schemeClr val="tx1"/>
                </a:solidFill>
                <a:latin typeface="Times New Roman" panose="02020603050405020304" pitchFamily="18" charset="0"/>
                <a:cs typeface="Times New Roman" panose="02020603050405020304" pitchFamily="18" charset="0"/>
              </a:rPr>
              <a:t>a</a:t>
            </a:r>
            <a:r>
              <a:rPr lang="en-US" sz="4000" dirty="0" smtClean="0">
                <a:solidFill>
                  <a:schemeClr val="tx1"/>
                </a:solidFill>
                <a:latin typeface="Times New Roman" panose="02020603050405020304" pitchFamily="18" charset="0"/>
                <a:cs typeface="Times New Roman" panose="02020603050405020304" pitchFamily="18" charset="0"/>
              </a:rPr>
              <a:t>sk and answer questions</a:t>
            </a:r>
            <a:endParaRPr lang="en-US" sz="4000" dirty="0">
              <a:solidFill>
                <a:schemeClr val="tx1"/>
              </a:solidFill>
              <a:latin typeface="Times New Roman" panose="02020603050405020304" pitchFamily="18" charset="0"/>
              <a:cs typeface="Times New Roman" panose="02020603050405020304" pitchFamily="18" charset="0"/>
            </a:endParaRPr>
          </a:p>
          <a:p>
            <a:pPr marL="571500" indent="-571500" algn="ctr">
              <a:buFont typeface="Wingdings" panose="05000000000000000000" pitchFamily="2" charset="2"/>
              <a:buChar char="ü"/>
            </a:pPr>
            <a:r>
              <a:rPr lang="en-US" sz="4000" dirty="0">
                <a:solidFill>
                  <a:schemeClr val="tx1"/>
                </a:solidFill>
                <a:latin typeface="Times New Roman" panose="02020603050405020304" pitchFamily="18" charset="0"/>
                <a:cs typeface="Times New Roman" panose="02020603050405020304" pitchFamily="18" charset="0"/>
              </a:rPr>
              <a:t>l</a:t>
            </a:r>
            <a:r>
              <a:rPr lang="en-US" sz="4000" dirty="0" smtClean="0">
                <a:solidFill>
                  <a:schemeClr val="tx1"/>
                </a:solidFill>
                <a:latin typeface="Times New Roman" panose="02020603050405020304" pitchFamily="18" charset="0"/>
                <a:cs typeface="Times New Roman" panose="02020603050405020304" pitchFamily="18" charset="0"/>
              </a:rPr>
              <a:t>isten to audio text for specific information</a:t>
            </a:r>
            <a:endParaRPr lang="en-US" sz="4000" dirty="0">
              <a:solidFill>
                <a:schemeClr val="tx1"/>
              </a:solidFill>
              <a:latin typeface="Times New Roman" panose="02020603050405020304" pitchFamily="18" charset="0"/>
              <a:cs typeface="Times New Roman" panose="02020603050405020304" pitchFamily="18" charset="0"/>
            </a:endParaRPr>
          </a:p>
          <a:p>
            <a:pPr marL="571500" indent="-571500" algn="ctr">
              <a:buFont typeface="Wingdings" panose="05000000000000000000" pitchFamily="2" charset="2"/>
              <a:buChar char="ü"/>
            </a:pPr>
            <a:r>
              <a:rPr lang="en-US" sz="4000" dirty="0">
                <a:solidFill>
                  <a:schemeClr val="tx1"/>
                </a:solidFill>
                <a:latin typeface="Times New Roman" panose="02020603050405020304" pitchFamily="18" charset="0"/>
                <a:cs typeface="Times New Roman" panose="02020603050405020304" pitchFamily="18" charset="0"/>
              </a:rPr>
              <a:t>w</a:t>
            </a:r>
            <a:r>
              <a:rPr lang="en-US" sz="4000" dirty="0" smtClean="0">
                <a:solidFill>
                  <a:schemeClr val="tx1"/>
                </a:solidFill>
                <a:latin typeface="Times New Roman" panose="02020603050405020304" pitchFamily="18" charset="0"/>
                <a:cs typeface="Times New Roman" panose="02020603050405020304" pitchFamily="18" charset="0"/>
              </a:rPr>
              <a:t>rite dialogue</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639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187838" y="242888"/>
            <a:ext cx="11793911" cy="6415087"/>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6958845" y="1990164"/>
            <a:ext cx="3193683" cy="8606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Acclaim (verb)</a:t>
            </a:r>
            <a:r>
              <a:rPr lang="en-US" sz="3600" b="1" dirty="0" smtClean="0">
                <a:solidFill>
                  <a:schemeClr val="bg2"/>
                </a:solidFill>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6084794" y="3368487"/>
            <a:ext cx="4796120" cy="860612"/>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Syn</a:t>
            </a: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Praise highly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124120" y="5647763"/>
            <a:ext cx="9669449" cy="820270"/>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latin typeface="Times New Roman" panose="02020603050405020304" pitchFamily="18" charset="0"/>
                <a:cs typeface="Times New Roman" panose="02020603050405020304" pitchFamily="18" charset="0"/>
              </a:rPr>
              <a:t>We should acclaim someone’s contribution.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500688" y="4479677"/>
            <a:ext cx="5380226" cy="860612"/>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Ant. Disapprove, criticize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829174" y="400050"/>
            <a:ext cx="2828925" cy="68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Vocabulary</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725"/>
          <a:stretch/>
        </p:blipFill>
        <p:spPr>
          <a:xfrm>
            <a:off x="10105491" y="646939"/>
            <a:ext cx="1550845" cy="18063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48" y="1770403"/>
            <a:ext cx="4506527" cy="3196167"/>
          </a:xfrm>
          <a:prstGeom prst="rect">
            <a:avLst/>
          </a:prstGeom>
        </p:spPr>
      </p:pic>
    </p:spTree>
    <p:extLst>
      <p:ext uri="{BB962C8B-B14F-4D97-AF65-F5344CB8AC3E}">
        <p14:creationId xmlns:p14="http://schemas.microsoft.com/office/powerpoint/2010/main" val="3145090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plus(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185738" y="171450"/>
            <a:ext cx="11822486" cy="6500813"/>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
            </a:r>
            <a:br>
              <a:rPr lang="en-US" sz="4800" b="1" dirty="0">
                <a:solidFill>
                  <a:schemeClr val="tx1"/>
                </a:solidFill>
                <a:latin typeface="Times New Roman" panose="02020603050405020304" pitchFamily="18" charset="0"/>
                <a:cs typeface="Times New Roman" panose="02020603050405020304" pitchFamily="18" charset="0"/>
              </a:rPr>
            </a:b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6674782" y="2187565"/>
            <a:ext cx="2756647" cy="717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S</a:t>
            </a:r>
            <a:r>
              <a:rPr lang="en-US" sz="3200" b="1" dirty="0" smtClean="0">
                <a:solidFill>
                  <a:schemeClr val="tx1"/>
                </a:solidFill>
                <a:latin typeface="Times New Roman" panose="02020603050405020304" pitchFamily="18" charset="0"/>
                <a:cs typeface="Times New Roman" panose="02020603050405020304" pitchFamily="18" charset="0"/>
              </a:rPr>
              <a:t>keletal (Adj.)</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600700" y="3246790"/>
            <a:ext cx="5043487" cy="717736"/>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Syn</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Bony, </a:t>
            </a:r>
            <a:r>
              <a:rPr lang="en-US" sz="3200" b="1" dirty="0" smtClean="0">
                <a:solidFill>
                  <a:schemeClr val="tx1"/>
                </a:solidFill>
                <a:latin typeface="Times New Roman" panose="02020603050405020304" pitchFamily="18" charset="0"/>
                <a:cs typeface="Times New Roman" panose="02020603050405020304" pitchFamily="18" charset="0"/>
              </a:rPr>
              <a:t>thin, of skeleton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557712" y="5661414"/>
            <a:ext cx="6486525" cy="820270"/>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Rahim is fatty but Karim is skeletal.</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847789" y="4260700"/>
            <a:ext cx="4410635" cy="717736"/>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Ant.. Fatty, blubbery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4829174" y="285750"/>
            <a:ext cx="2843213" cy="666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Vocabulary</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282" y="952293"/>
            <a:ext cx="4181793" cy="4939126"/>
          </a:xfrm>
          <a:prstGeom prst="rect">
            <a:avLst/>
          </a:prstGeom>
        </p:spPr>
      </p:pic>
    </p:spTree>
    <p:extLst>
      <p:ext uri="{BB962C8B-B14F-4D97-AF65-F5344CB8AC3E}">
        <p14:creationId xmlns:p14="http://schemas.microsoft.com/office/powerpoint/2010/main" val="1370472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plus(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14312" y="185738"/>
            <a:ext cx="11780463" cy="6472237"/>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
            </a:r>
            <a:br>
              <a:rPr lang="en-US" sz="4800" b="1" dirty="0">
                <a:solidFill>
                  <a:schemeClr val="tx1"/>
                </a:solidFill>
                <a:latin typeface="Times New Roman" panose="02020603050405020304" pitchFamily="18" charset="0"/>
                <a:cs typeface="Times New Roman" panose="02020603050405020304" pitchFamily="18" charset="0"/>
              </a:rPr>
            </a:b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6608643" y="1957884"/>
            <a:ext cx="3662087" cy="19479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C</a:t>
            </a:r>
            <a:r>
              <a:rPr lang="en-US" sz="3600" b="1" dirty="0" smtClean="0">
                <a:solidFill>
                  <a:schemeClr val="tx1"/>
                </a:solidFill>
                <a:latin typeface="Times New Roman" panose="02020603050405020304" pitchFamily="18" charset="0"/>
                <a:cs typeface="Times New Roman" panose="02020603050405020304" pitchFamily="18" charset="0"/>
              </a:rPr>
              <a:t>harcoal (noun)</a:t>
            </a:r>
          </a:p>
          <a:p>
            <a:pPr algn="ctr"/>
            <a:r>
              <a:rPr lang="en-US" sz="3600" b="1" dirty="0" smtClean="0">
                <a:solidFill>
                  <a:schemeClr val="tx1"/>
                </a:solidFill>
                <a:latin typeface="Times New Roman" panose="02020603050405020304" pitchFamily="18" charset="0"/>
                <a:cs typeface="Times New Roman" panose="02020603050405020304" pitchFamily="18" charset="0"/>
              </a:rPr>
              <a:t>Remains of something burnt</a:t>
            </a:r>
            <a:r>
              <a:rPr lang="en-US" sz="3600" b="1" dirty="0" smtClean="0">
                <a:solidFill>
                  <a:schemeClr val="bg2"/>
                </a:solidFill>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5201586" y="4980418"/>
            <a:ext cx="5885729" cy="860612"/>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lumMod val="95000"/>
                    <a:lumOff val="5000"/>
                  </a:schemeClr>
                </a:solidFill>
                <a:latin typeface="Times New Roman" panose="02020603050405020304" pitchFamily="18" charset="0"/>
                <a:cs typeface="Times New Roman" panose="02020603050405020304" pitchFamily="18" charset="0"/>
              </a:rPr>
              <a:t> Charcoal is a useful thing.</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792" y="3905837"/>
            <a:ext cx="3016847" cy="2633567"/>
          </a:xfrm>
          <a:prstGeom prst="rect">
            <a:avLst/>
          </a:prstGeom>
        </p:spPr>
      </p:pic>
      <p:sp>
        <p:nvSpPr>
          <p:cNvPr id="8" name="Rectangle 7"/>
          <p:cNvSpPr/>
          <p:nvPr/>
        </p:nvSpPr>
        <p:spPr>
          <a:xfrm>
            <a:off x="4709828" y="368953"/>
            <a:ext cx="2919697" cy="74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Vocabulary</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542"/>
          <a:stretch/>
        </p:blipFill>
        <p:spPr>
          <a:xfrm>
            <a:off x="580792" y="1109650"/>
            <a:ext cx="3120932" cy="2549444"/>
          </a:xfrm>
          <a:prstGeom prst="rect">
            <a:avLst/>
          </a:prstGeom>
        </p:spPr>
      </p:pic>
    </p:spTree>
    <p:extLst>
      <p:ext uri="{BB962C8B-B14F-4D97-AF65-F5344CB8AC3E}">
        <p14:creationId xmlns:p14="http://schemas.microsoft.com/office/powerpoint/2010/main" val="1575513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plus(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plus(in)">
                                      <p:cBhvr>
                                        <p:cTn id="12" dur="20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Rectangle 6"/>
          <p:cNvSpPr/>
          <p:nvPr/>
        </p:nvSpPr>
        <p:spPr>
          <a:xfrm>
            <a:off x="214312" y="227337"/>
            <a:ext cx="11780463" cy="6444926"/>
          </a:xfrm>
          <a:prstGeom prst="rect">
            <a:avLst/>
          </a:prstGeom>
          <a:solidFill>
            <a:schemeClr val="bg1"/>
          </a:solidFill>
          <a:ln w="349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7433278" y="1619529"/>
            <a:ext cx="3662087" cy="164306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Sinister (adj.) threatening or foreshadowing evil</a:t>
            </a:r>
            <a:r>
              <a:rPr lang="en-US" sz="3200" b="1" dirty="0" smtClean="0">
                <a:solidFill>
                  <a:schemeClr val="bg2"/>
                </a:solidFill>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6765268" y="3494553"/>
            <a:ext cx="4998106" cy="860612"/>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Syn. </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Ominous, menacing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120029" y="5637679"/>
            <a:ext cx="10500470" cy="820270"/>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latin typeface="Times New Roman" panose="02020603050405020304" pitchFamily="18" charset="0"/>
                <a:cs typeface="Times New Roman" panose="02020603050405020304" pitchFamily="18" charset="0"/>
              </a:rPr>
              <a:t>Zainul portrayed the sinister face of harsh famine.</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489043" y="4524935"/>
            <a:ext cx="5131456" cy="860612"/>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Ant. Reassuring, supportive</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73" y="2165815"/>
            <a:ext cx="3834950" cy="2230532"/>
          </a:xfrm>
          <a:prstGeom prst="rect">
            <a:avLst/>
          </a:prstGeom>
          <a:ln w="31750">
            <a:solidFill>
              <a:schemeClr val="tx1"/>
            </a:solidFill>
          </a:ln>
        </p:spPr>
      </p:pic>
      <p:sp>
        <p:nvSpPr>
          <p:cNvPr id="8" name="Rectangle 7"/>
          <p:cNvSpPr/>
          <p:nvPr/>
        </p:nvSpPr>
        <p:spPr>
          <a:xfrm>
            <a:off x="4988438" y="360334"/>
            <a:ext cx="2763652" cy="768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Vocabulary</a:t>
            </a:r>
            <a:endParaRPr lang="en-US"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357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3178</TotalTime>
  <Words>938</Words>
  <Application>Microsoft Office PowerPoint</Application>
  <PresentationFormat>Widescreen</PresentationFormat>
  <Paragraphs>228</Paragraphs>
  <Slides>24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ASUS</dc:creator>
  <cp:lastModifiedBy>user</cp:lastModifiedBy>
  <cp:revision>858</cp:revision>
  <dcterms:created xsi:type="dcterms:W3CDTF">2015-08-29T18:07:53Z</dcterms:created>
  <dcterms:modified xsi:type="dcterms:W3CDTF">2020-02-05T09:40:35Z</dcterms:modified>
</cp:coreProperties>
</file>