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7"/>
  </p:notesMasterIdLst>
  <p:sldIdLst>
    <p:sldId id="274" r:id="rId2"/>
    <p:sldId id="301" r:id="rId3"/>
    <p:sldId id="302" r:id="rId4"/>
    <p:sldId id="303" r:id="rId5"/>
    <p:sldId id="304" r:id="rId6"/>
    <p:sldId id="305" r:id="rId7"/>
    <p:sldId id="306" r:id="rId8"/>
    <p:sldId id="308" r:id="rId9"/>
    <p:sldId id="310" r:id="rId10"/>
    <p:sldId id="309" r:id="rId11"/>
    <p:sldId id="311" r:id="rId12"/>
    <p:sldId id="295" r:id="rId13"/>
    <p:sldId id="288" r:id="rId14"/>
    <p:sldId id="316" r:id="rId15"/>
    <p:sldId id="314" r:id="rId16"/>
    <p:sldId id="283" r:id="rId17"/>
    <p:sldId id="299" r:id="rId18"/>
    <p:sldId id="300" r:id="rId19"/>
    <p:sldId id="284" r:id="rId20"/>
    <p:sldId id="312" r:id="rId21"/>
    <p:sldId id="298" r:id="rId22"/>
    <p:sldId id="289" r:id="rId23"/>
    <p:sldId id="266" r:id="rId24"/>
    <p:sldId id="272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151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D7E1D-12A4-43F6-B087-D88A56FC50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4C9B7-E675-4D6E-86C1-36DD27A56DBA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 দল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BF2BAA-A77D-4AC1-94D1-C942F628CE2E}" type="parTrans" cxnId="{04509EC9-758C-4CA3-9C29-66E348834E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E007DF-C9F9-4909-B618-D94F89FBABEA}" type="sibTrans" cxnId="{04509EC9-758C-4CA3-9C29-66E348834E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B75288-232C-4BD4-8345-009479F3BD8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 দল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C7F3AF-1A66-488B-ACAA-C1BE597B9FBE}" type="parTrans" cxnId="{ED3A7F43-BE96-4B18-9971-9D7929E54C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1BD4AF-0D8D-4320-851F-EFD6C748706A}" type="sibTrans" cxnId="{ED3A7F43-BE96-4B18-9971-9D7929E54C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AAB1D05-9305-4998-9B0D-0EA0B9E90EB2}">
      <dgm:prSet phldrT="[Text]"/>
      <dgm:spPr>
        <a:solidFill>
          <a:srgbClr val="00B050"/>
        </a:solidFill>
      </dgm:spPr>
      <dgm:t>
        <a:bodyPr/>
        <a:lstStyle/>
        <a:p>
          <a:pPr algn="l"/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কয়েকটি সম্পদের নাম লেখ।   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1CC83E8-9DB4-4FEB-9A47-9A64867B421A}" type="parTrans" cxnId="{0FB14BCE-1F9A-423E-87C8-6D933C17598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CB9B24A-F13F-4E42-B3DC-1FEF6496ACF2}" type="sibTrans" cxnId="{0FB14BCE-1F9A-423E-87C8-6D933C17598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620642C-8A37-45EB-BAE3-7C380BF0D0DF}">
      <dgm:prSet phldrT="[Text]"/>
      <dgm:spPr/>
      <dgm:t>
        <a:bodyPr/>
        <a:lstStyle/>
        <a:p>
          <a:pPr algn="l"/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কয়েকটি খরচের নাম লেখ।   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F391D9-C093-49C6-9DAC-EB626102AAB8}" type="parTrans" cxnId="{CD16506A-79D9-4AAC-874A-F8468C1C86D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707C6A0-D47B-4502-A758-11D9C27D4AA2}" type="sibTrans" cxnId="{CD16506A-79D9-4AAC-874A-F8468C1C86D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AB723DD-DDD0-4A1A-9463-12F8B78FCC90}" type="pres">
      <dgm:prSet presAssocID="{8D4D7E1D-12A4-43F6-B087-D88A56FC50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11A7D-E6D2-498A-B627-467F7063B663}" type="pres">
      <dgm:prSet presAssocID="{8D4D7E1D-12A4-43F6-B087-D88A56FC50C7}" presName="diamond" presStyleLbl="bgShp" presStyleIdx="0" presStyleCnt="1" custAng="21448339" custScaleX="63242" custScaleY="55473" custLinFactNeighborX="-1458" custLinFactNeighborY="-8353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8B0947-51D9-4DAC-B81F-9A783313C42A}" type="pres">
      <dgm:prSet presAssocID="{8D4D7E1D-12A4-43F6-B087-D88A56FC50C7}" presName="quad1" presStyleLbl="node1" presStyleIdx="0" presStyleCnt="4" custScaleX="70587" custScaleY="52057" custLinFactNeighborX="-66342" custLinFactNeighborY="71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CE3D7-1AAB-4A0F-871C-4A6842867BC0}" type="pres">
      <dgm:prSet presAssocID="{8D4D7E1D-12A4-43F6-B087-D88A56FC50C7}" presName="quad2" presStyleLbl="node1" presStyleIdx="1" presStyleCnt="4" custScaleX="76549" custScaleY="58020" custLinFactNeighborX="72462" custLinFactNeighborY="72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10675-207A-415A-A2F6-F3A8FB10C143}" type="pres">
      <dgm:prSet presAssocID="{8D4D7E1D-12A4-43F6-B087-D88A56FC50C7}" presName="quad3" presStyleLbl="node1" presStyleIdx="2" presStyleCnt="4" custScaleX="108082" custScaleY="80621" custLinFactNeighborX="-64002" custLinFactNeighborY="39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3F8CB-1F30-4DD3-B56F-127214B63878}" type="pres">
      <dgm:prSet presAssocID="{8D4D7E1D-12A4-43F6-B087-D88A56FC50C7}" presName="quad4" presStyleLbl="node1" presStyleIdx="3" presStyleCnt="4" custScaleX="114360" custScaleY="82112" custLinFactNeighborX="66984" custLinFactNeighborY="42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6506A-79D9-4AAC-874A-F8468C1C86DC}" srcId="{8D4D7E1D-12A4-43F6-B087-D88A56FC50C7}" destId="{D620642C-8A37-45EB-BAE3-7C380BF0D0DF}" srcOrd="3" destOrd="0" parTransId="{C3F391D9-C093-49C6-9DAC-EB626102AAB8}" sibTransId="{7707C6A0-D47B-4502-A758-11D9C27D4AA2}"/>
    <dgm:cxn modelId="{04509EC9-758C-4CA3-9C29-66E348834E85}" srcId="{8D4D7E1D-12A4-43F6-B087-D88A56FC50C7}" destId="{6F54C9B7-E675-4D6E-86C1-36DD27A56DBA}" srcOrd="0" destOrd="0" parTransId="{B1BF2BAA-A77D-4AC1-94D1-C942F628CE2E}" sibTransId="{04E007DF-C9F9-4909-B618-D94F89FBABEA}"/>
    <dgm:cxn modelId="{ED3A7F43-BE96-4B18-9971-9D7929E54C66}" srcId="{8D4D7E1D-12A4-43F6-B087-D88A56FC50C7}" destId="{23B75288-232C-4BD4-8345-009479F3BD8D}" srcOrd="1" destOrd="0" parTransId="{2DC7F3AF-1A66-488B-ACAA-C1BE597B9FBE}" sibTransId="{FA1BD4AF-0D8D-4320-851F-EFD6C748706A}"/>
    <dgm:cxn modelId="{E45365BB-C28E-49BA-BD85-C410C9CF5849}" type="presOf" srcId="{D620642C-8A37-45EB-BAE3-7C380BF0D0DF}" destId="{8D33F8CB-1F30-4DD3-B56F-127214B63878}" srcOrd="0" destOrd="0" presId="urn:microsoft.com/office/officeart/2005/8/layout/matrix3"/>
    <dgm:cxn modelId="{184CB208-EA31-4432-9E69-7D9837837FEA}" type="presOf" srcId="{23B75288-232C-4BD4-8345-009479F3BD8D}" destId="{A4DCE3D7-1AAB-4A0F-871C-4A6842867BC0}" srcOrd="0" destOrd="0" presId="urn:microsoft.com/office/officeart/2005/8/layout/matrix3"/>
    <dgm:cxn modelId="{C75C337A-9B87-4BCF-81BF-117A0310E1D1}" type="presOf" srcId="{8D4D7E1D-12A4-43F6-B087-D88A56FC50C7}" destId="{8AB723DD-DDD0-4A1A-9463-12F8B78FCC90}" srcOrd="0" destOrd="0" presId="urn:microsoft.com/office/officeart/2005/8/layout/matrix3"/>
    <dgm:cxn modelId="{0FB14BCE-1F9A-423E-87C8-6D933C175984}" srcId="{8D4D7E1D-12A4-43F6-B087-D88A56FC50C7}" destId="{EAAB1D05-9305-4998-9B0D-0EA0B9E90EB2}" srcOrd="2" destOrd="0" parTransId="{B1CC83E8-9DB4-4FEB-9A47-9A64867B421A}" sibTransId="{ACB9B24A-F13F-4E42-B3DC-1FEF6496ACF2}"/>
    <dgm:cxn modelId="{76AE0DDA-6B42-4EE0-A7B8-834D4E4B17C5}" type="presOf" srcId="{EAAB1D05-9305-4998-9B0D-0EA0B9E90EB2}" destId="{FC910675-207A-415A-A2F6-F3A8FB10C143}" srcOrd="0" destOrd="0" presId="urn:microsoft.com/office/officeart/2005/8/layout/matrix3"/>
    <dgm:cxn modelId="{C90C32B1-E824-4036-82D7-CCDF9E86D2C8}" type="presOf" srcId="{6F54C9B7-E675-4D6E-86C1-36DD27A56DBA}" destId="{C78B0947-51D9-4DAC-B81F-9A783313C42A}" srcOrd="0" destOrd="0" presId="urn:microsoft.com/office/officeart/2005/8/layout/matrix3"/>
    <dgm:cxn modelId="{D142A64B-3F66-4B83-9B8B-30A0693D0E45}" type="presParOf" srcId="{8AB723DD-DDD0-4A1A-9463-12F8B78FCC90}" destId="{5DB11A7D-E6D2-498A-B627-467F7063B663}" srcOrd="0" destOrd="0" presId="urn:microsoft.com/office/officeart/2005/8/layout/matrix3"/>
    <dgm:cxn modelId="{FCA5140E-48A7-4360-97E6-290D7527B922}" type="presParOf" srcId="{8AB723DD-DDD0-4A1A-9463-12F8B78FCC90}" destId="{C78B0947-51D9-4DAC-B81F-9A783313C42A}" srcOrd="1" destOrd="0" presId="urn:microsoft.com/office/officeart/2005/8/layout/matrix3"/>
    <dgm:cxn modelId="{0A3708E2-65F8-445E-AF97-EA70964BA70C}" type="presParOf" srcId="{8AB723DD-DDD0-4A1A-9463-12F8B78FCC90}" destId="{A4DCE3D7-1AAB-4A0F-871C-4A6842867BC0}" srcOrd="2" destOrd="0" presId="urn:microsoft.com/office/officeart/2005/8/layout/matrix3"/>
    <dgm:cxn modelId="{58055BE6-337C-41AD-B57F-29894EECC598}" type="presParOf" srcId="{8AB723DD-DDD0-4A1A-9463-12F8B78FCC90}" destId="{FC910675-207A-415A-A2F6-F3A8FB10C143}" srcOrd="3" destOrd="0" presId="urn:microsoft.com/office/officeart/2005/8/layout/matrix3"/>
    <dgm:cxn modelId="{197E11DF-6D7A-45AC-8DE2-2EB29852EED9}" type="presParOf" srcId="{8AB723DD-DDD0-4A1A-9463-12F8B78FCC90}" destId="{8D33F8CB-1F30-4DD3-B56F-127214B63878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2FF3-AC2C-4C66-8076-6AB530CB8A2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F7F86-C99A-46A0-AF1C-EEC03F0DB369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হিসাববিজ্ঞানের উদ্দেশ্য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E756F61-FF14-4CB9-8D6F-A17F34242C0B}" type="parTrans" cxnId="{849E9B02-02CB-4E16-9E96-0B26D626BC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0DF6A45-F90B-44D9-A9D5-44F4099FE28D}" type="sibTrans" cxnId="{849E9B02-02CB-4E16-9E96-0B26D626BC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9F8C371-2AAD-48F9-B62A-87776E9899B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স্থায়ীভাবে হিসাব সংরক্ষণ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F22D7C7-4C41-43A5-896E-8C899E1F23CD}" type="parTrans" cxnId="{18B471D6-A85D-406F-88DD-4DE69C3CAFFC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00D99E7-F384-4070-AB5A-8BA91ED706AB}" type="sibTrans" cxnId="{18B471D6-A85D-406F-88DD-4DE69C3CAFF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2A1BA2-193A-4D42-802C-7571A2B7C28A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আর্থিক ফলাফল নিরুপন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393DE09-658C-4BAE-8B62-DA02CF45FDCB}" type="parTrans" cxnId="{CEA235B6-F0AD-446C-A1D6-2B382D27EA11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D848C32-6114-49B2-8F6E-D8A59B23092C}" type="sibTrans" cxnId="{CEA235B6-F0AD-446C-A1D6-2B382D27EA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387FD0-6940-468E-8333-9ABA1BD436D3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ব্যবসায়ের আর্থিক অবস্থা নিয়ন্ত্রণ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4D5AD5E-106C-4063-8C51-5698F4A6FCA8}" type="parTrans" cxnId="{548E25B2-F81C-4ABC-8DD1-266EAA726D43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96CC84C-8938-429C-82E4-C2FDC514CE50}" type="sibTrans" cxnId="{548E25B2-F81C-4ABC-8DD1-266EAA726D4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EAAAD72-95C7-425A-9E23-95E1CD8D685B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তহবিল তছরুপ বা জালিয়াতি রোধ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9DDFBD2-F1F9-42B1-93C8-8C5BA2F5BF9E}" type="parTrans" cxnId="{7924DD98-1324-40C3-A3E3-D6AA92E1ABE3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BA524D-9091-45AE-9447-1E5138AF4A5D}" type="sibTrans" cxnId="{7924DD98-1324-40C3-A3E3-D6AA92E1ABE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D3E111-FE39-4163-87DB-3BB69FCF3237}">
      <dgm:prSet phldrT="[Text]" custT="1"/>
      <dgm:spPr>
        <a:solidFill>
          <a:schemeClr val="accent2"/>
        </a:solidFill>
      </dgm:spPr>
      <dgm:t>
        <a:bodyPr/>
        <a:lstStyle/>
        <a:p>
          <a:endParaRPr lang="bn-BD" sz="3600" dirty="0" smtClean="0">
            <a:latin typeface="NikoshBAN" pitchFamily="2" charset="0"/>
            <a:cs typeface="NikoshBAN" pitchFamily="2" charset="0"/>
          </a:endParaRPr>
        </a:p>
        <a:p>
          <a:r>
            <a:rPr lang="bn-BD" sz="2300" dirty="0" smtClean="0">
              <a:latin typeface="NikoshBAN" pitchFamily="2" charset="0"/>
              <a:cs typeface="NikoshBAN" pitchFamily="2" charset="0"/>
            </a:rPr>
            <a:t>নগদ টাকার হিসাব রাখা </a:t>
          </a:r>
        </a:p>
        <a:p>
          <a:endParaRPr lang="bn-BD" sz="2300" dirty="0" smtClean="0">
            <a:latin typeface="NikoshBAN" pitchFamily="2" charset="0"/>
            <a:cs typeface="NikoshBAN" pitchFamily="2" charset="0"/>
          </a:endParaRPr>
        </a:p>
        <a:p>
          <a:endParaRPr lang="en-US" sz="2300" dirty="0">
            <a:latin typeface="NikoshBAN" pitchFamily="2" charset="0"/>
            <a:cs typeface="NikoshBAN" pitchFamily="2" charset="0"/>
          </a:endParaRPr>
        </a:p>
      </dgm:t>
    </dgm:pt>
    <dgm:pt modelId="{B9204AA5-5337-4BBE-9C37-126F54429E83}" type="parTrans" cxnId="{464CB380-7817-4781-9126-FE2B7115AD79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2EB766-5D80-41CE-A322-9359843063F8}" type="sibTrans" cxnId="{464CB380-7817-4781-9126-FE2B7115AD79}">
      <dgm:prSet/>
      <dgm:spPr/>
      <dgm:t>
        <a:bodyPr/>
        <a:lstStyle/>
        <a:p>
          <a:endParaRPr lang="en-US"/>
        </a:p>
      </dgm:t>
    </dgm:pt>
    <dgm:pt modelId="{592D1A53-4055-4845-B8F5-EA247F47268E}">
      <dgm:prSet phldrT="[Text]" custT="1"/>
      <dgm:spPr>
        <a:solidFill>
          <a:schemeClr val="accent2"/>
        </a:solidFill>
      </dgm:spPr>
      <dgm:t>
        <a:bodyPr/>
        <a:lstStyle/>
        <a:p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200" dirty="0" smtClean="0">
              <a:latin typeface="NikoshBAN" pitchFamily="2" charset="0"/>
              <a:cs typeface="NikoshBAN" pitchFamily="2" charset="0"/>
            </a:rPr>
            <a:t>মোট দেনা ও পাওনার পরিমাণ নির্ধারন </a:t>
          </a:r>
          <a:endParaRPr lang="en-US" sz="2200" dirty="0">
            <a:latin typeface="NikoshBAN" pitchFamily="2" charset="0"/>
            <a:cs typeface="NikoshBAN" pitchFamily="2" charset="0"/>
          </a:endParaRPr>
        </a:p>
      </dgm:t>
    </dgm:pt>
    <dgm:pt modelId="{50911BC2-AB00-4563-87DE-A9647205D810}" type="parTrans" cxnId="{9FF14443-D90D-4911-9260-400B9001505F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CFD4B2-9C7A-47D8-A133-A68E541EB24C}" type="sibTrans" cxnId="{9FF14443-D90D-4911-9260-400B9001505F}">
      <dgm:prSet/>
      <dgm:spPr/>
      <dgm:t>
        <a:bodyPr/>
        <a:lstStyle/>
        <a:p>
          <a:endParaRPr lang="en-US"/>
        </a:p>
      </dgm:t>
    </dgm:pt>
    <dgm:pt modelId="{FD6414E6-D649-4F50-B428-B4FBA3747433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ব্যয় নিয়ন্ত্রণ ও আয় বৃদ্ধি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4A712B6-4AF7-473D-9713-20DC0F722947}" type="parTrans" cxnId="{CDFC96B4-8446-4ACC-95E4-0236B5B143D1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D922C21-4F23-47BF-8ABA-0D5119693E9C}" type="sibTrans" cxnId="{CDFC96B4-8446-4ACC-95E4-0236B5B143D1}">
      <dgm:prSet/>
      <dgm:spPr/>
      <dgm:t>
        <a:bodyPr/>
        <a:lstStyle/>
        <a:p>
          <a:endParaRPr lang="en-US"/>
        </a:p>
      </dgm:t>
    </dgm:pt>
    <dgm:pt modelId="{73CD69E2-D8B7-4598-B902-6213C8C0E575}">
      <dgm:prSet phldrT="[Text]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BCCEEC4-34FE-4EEA-8EA4-A7A5A2658428}" type="parTrans" cxnId="{6F355F81-DEE7-4AAB-9A1B-A783F2872260}">
      <dgm:prSet/>
      <dgm:spPr/>
      <dgm:t>
        <a:bodyPr/>
        <a:lstStyle/>
        <a:p>
          <a:endParaRPr lang="en-US"/>
        </a:p>
      </dgm:t>
    </dgm:pt>
    <dgm:pt modelId="{CEBBF2F7-8455-4A4E-97C2-397D31F2F63C}" type="sibTrans" cxnId="{6F355F81-DEE7-4AAB-9A1B-A783F2872260}">
      <dgm:prSet/>
      <dgm:spPr/>
      <dgm:t>
        <a:bodyPr/>
        <a:lstStyle/>
        <a:p>
          <a:endParaRPr lang="en-US"/>
        </a:p>
      </dgm:t>
    </dgm:pt>
    <dgm:pt modelId="{14178C30-19C5-4E28-9E17-151D092A5620}">
      <dgm:prSet phldrT="[Text]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92D5076-3F07-4803-8E26-553FDB8E2BFA}" type="parTrans" cxnId="{8ABFEA27-151B-4DA3-B568-C74F6D146FB1}">
      <dgm:prSet/>
      <dgm:spPr/>
      <dgm:t>
        <a:bodyPr/>
        <a:lstStyle/>
        <a:p>
          <a:endParaRPr lang="en-US"/>
        </a:p>
      </dgm:t>
    </dgm:pt>
    <dgm:pt modelId="{56361C51-2498-4291-A5E2-D4733D6CA407}" type="sibTrans" cxnId="{8ABFEA27-151B-4DA3-B568-C74F6D146FB1}">
      <dgm:prSet/>
      <dgm:spPr/>
      <dgm:t>
        <a:bodyPr/>
        <a:lstStyle/>
        <a:p>
          <a:endParaRPr lang="en-US"/>
        </a:p>
      </dgm:t>
    </dgm:pt>
    <dgm:pt modelId="{BE2B86D8-2FA9-4FB3-9C54-1594641AA36C}">
      <dgm:prSet phldrT="[Text]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1CDDF31-7E38-481E-928A-32BF0EE62E36}" type="parTrans" cxnId="{C69A57B3-E079-4E7D-A871-D21DFDDE3F75}">
      <dgm:prSet/>
      <dgm:spPr/>
      <dgm:t>
        <a:bodyPr/>
        <a:lstStyle/>
        <a:p>
          <a:endParaRPr lang="en-US"/>
        </a:p>
      </dgm:t>
    </dgm:pt>
    <dgm:pt modelId="{289316D8-289D-402B-8B63-016EA093BE50}" type="sibTrans" cxnId="{C69A57B3-E079-4E7D-A871-D21DFDDE3F75}">
      <dgm:prSet/>
      <dgm:spPr/>
      <dgm:t>
        <a:bodyPr/>
        <a:lstStyle/>
        <a:p>
          <a:endParaRPr lang="en-US"/>
        </a:p>
      </dgm:t>
    </dgm:pt>
    <dgm:pt modelId="{32A428B6-9406-4743-8AB6-95466DFF5FCE}">
      <dgm:prSet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সঠিক কর নির্ধারন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1BED13D-7E1A-4F22-BD0A-8C6E5F620758}" type="parTrans" cxnId="{16AE3A46-1F39-440D-B0BB-B2F16870FDE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A4E9CA8-8510-46F9-B743-4BD5CD4A251F}" type="sibTrans" cxnId="{16AE3A46-1F39-440D-B0BB-B2F16870FDE8}">
      <dgm:prSet/>
      <dgm:spPr/>
      <dgm:t>
        <a:bodyPr/>
        <a:lstStyle/>
        <a:p>
          <a:endParaRPr lang="en-US"/>
        </a:p>
      </dgm:t>
    </dgm:pt>
    <dgm:pt modelId="{66A26B84-0E54-45D8-B660-12A5A522159A}" type="pres">
      <dgm:prSet presAssocID="{58CC2FF3-AC2C-4C66-8076-6AB530CB8A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C6549-EE4E-4F4B-9031-023DBD4C50C3}" type="pres">
      <dgm:prSet presAssocID="{CCEF7F86-C99A-46A0-AF1C-EEC03F0DB369}" presName="centerShape" presStyleLbl="node0" presStyleIdx="0" presStyleCnt="1"/>
      <dgm:spPr/>
      <dgm:t>
        <a:bodyPr/>
        <a:lstStyle/>
        <a:p>
          <a:endParaRPr lang="en-US"/>
        </a:p>
      </dgm:t>
    </dgm:pt>
    <dgm:pt modelId="{B2B716B4-1D80-442E-A2DF-D7976D6ED9B4}" type="pres">
      <dgm:prSet presAssocID="{9F22D7C7-4C41-43A5-896E-8C899E1F23CD}" presName="parTrans" presStyleLbl="sibTrans2D1" presStyleIdx="0" presStyleCnt="8"/>
      <dgm:spPr/>
      <dgm:t>
        <a:bodyPr/>
        <a:lstStyle/>
        <a:p>
          <a:endParaRPr lang="en-US"/>
        </a:p>
      </dgm:t>
    </dgm:pt>
    <dgm:pt modelId="{648BF3C2-F930-44B1-B3C3-49BDE2365896}" type="pres">
      <dgm:prSet presAssocID="{9F22D7C7-4C41-43A5-896E-8C899E1F23C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CA0F7EB-B504-4948-B763-85C52D00BA2A}" type="pres">
      <dgm:prSet presAssocID="{79F8C371-2AAD-48F9-B62A-87776E9899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6196-3C06-4F95-B476-1616EB5EAB76}" type="pres">
      <dgm:prSet presAssocID="{C393DE09-658C-4BAE-8B62-DA02CF45FDCB}" presName="parTrans" presStyleLbl="sibTrans2D1" presStyleIdx="1" presStyleCnt="8"/>
      <dgm:spPr/>
      <dgm:t>
        <a:bodyPr/>
        <a:lstStyle/>
        <a:p>
          <a:endParaRPr lang="en-US"/>
        </a:p>
      </dgm:t>
    </dgm:pt>
    <dgm:pt modelId="{D3FF2B93-7C02-4D79-B694-222D48D407D6}" type="pres">
      <dgm:prSet presAssocID="{C393DE09-658C-4BAE-8B62-DA02CF45FDCB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EB13335-D287-417A-8D29-269B88AF19BC}" type="pres">
      <dgm:prSet presAssocID="{CB2A1BA2-193A-4D42-802C-7571A2B7C28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7690D-5DB3-4318-BB95-66496AA56D8C}" type="pres">
      <dgm:prSet presAssocID="{B9204AA5-5337-4BBE-9C37-126F54429E83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D45E676-DB0E-4AB6-B98C-3D6217263241}" type="pres">
      <dgm:prSet presAssocID="{B9204AA5-5337-4BBE-9C37-126F54429E8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5E05679-8F7F-4FF8-8E93-A47D98879C54}" type="pres">
      <dgm:prSet presAssocID="{3FD3E111-FE39-4163-87DB-3BB69FCF323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E1ECB-36F3-4022-A34D-32F7D2DD74FE}" type="pres">
      <dgm:prSet presAssocID="{50911BC2-AB00-4563-87DE-A9647205D810}" presName="parTrans" presStyleLbl="sibTrans2D1" presStyleIdx="3" presStyleCnt="8"/>
      <dgm:spPr/>
      <dgm:t>
        <a:bodyPr/>
        <a:lstStyle/>
        <a:p>
          <a:endParaRPr lang="en-US"/>
        </a:p>
      </dgm:t>
    </dgm:pt>
    <dgm:pt modelId="{5EC8AAC7-7B3B-4553-B812-4CF6F77FDC1C}" type="pres">
      <dgm:prSet presAssocID="{50911BC2-AB00-4563-87DE-A9647205D81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FD53867-B6E6-42F2-A49E-8B1D84BE3543}" type="pres">
      <dgm:prSet presAssocID="{592D1A53-4055-4845-B8F5-EA247F47268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34D10-1AC4-4B45-812D-1E17D2149176}" type="pres">
      <dgm:prSet presAssocID="{74A712B6-4AF7-473D-9713-20DC0F722947}" presName="parTrans" presStyleLbl="sibTrans2D1" presStyleIdx="4" presStyleCnt="8"/>
      <dgm:spPr/>
      <dgm:t>
        <a:bodyPr/>
        <a:lstStyle/>
        <a:p>
          <a:endParaRPr lang="en-US"/>
        </a:p>
      </dgm:t>
    </dgm:pt>
    <dgm:pt modelId="{4FD36B59-BF8D-47A1-951B-696BA8F0F625}" type="pres">
      <dgm:prSet presAssocID="{74A712B6-4AF7-473D-9713-20DC0F72294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39BBF01-1AD7-4E56-B00F-5C6C1E13EB8F}" type="pres">
      <dgm:prSet presAssocID="{FD6414E6-D649-4F50-B428-B4FBA374743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B5CD0-F854-440F-9A26-DFB4248466E1}" type="pres">
      <dgm:prSet presAssocID="{74D5AD5E-106C-4063-8C51-5698F4A6FCA8}" presName="parTrans" presStyleLbl="sibTrans2D1" presStyleIdx="5" presStyleCnt="8"/>
      <dgm:spPr/>
      <dgm:t>
        <a:bodyPr/>
        <a:lstStyle/>
        <a:p>
          <a:endParaRPr lang="en-US"/>
        </a:p>
      </dgm:t>
    </dgm:pt>
    <dgm:pt modelId="{372CEC3E-9BA9-44CA-9845-727A48BF9908}" type="pres">
      <dgm:prSet presAssocID="{74D5AD5E-106C-4063-8C51-5698F4A6FCA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6BA438B-4A6E-4FF2-9FAB-554D55AF8124}" type="pres">
      <dgm:prSet presAssocID="{30387FD0-6940-468E-8333-9ABA1BD436D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CBC8A-7768-403E-BE35-840B9FC273AC}" type="pres">
      <dgm:prSet presAssocID="{39DDFBD2-F1F9-42B1-93C8-8C5BA2F5BF9E}" presName="parTrans" presStyleLbl="sibTrans2D1" presStyleIdx="6" presStyleCnt="8"/>
      <dgm:spPr/>
      <dgm:t>
        <a:bodyPr/>
        <a:lstStyle/>
        <a:p>
          <a:endParaRPr lang="en-US"/>
        </a:p>
      </dgm:t>
    </dgm:pt>
    <dgm:pt modelId="{D11E9BFD-949C-455B-899A-55C27ABAE75C}" type="pres">
      <dgm:prSet presAssocID="{39DDFBD2-F1F9-42B1-93C8-8C5BA2F5BF9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32697DA-E221-41A5-9620-A94A120F22B9}" type="pres">
      <dgm:prSet presAssocID="{FEAAAD72-95C7-425A-9E23-95E1CD8D685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D30CE-65FE-4A31-A55B-1407AB3CFC72}" type="pres">
      <dgm:prSet presAssocID="{41BED13D-7E1A-4F22-BD0A-8C6E5F62075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A223FED8-E3AC-4083-8520-67D9709729F5}" type="pres">
      <dgm:prSet presAssocID="{41BED13D-7E1A-4F22-BD0A-8C6E5F62075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8F3E1C6-212D-4173-9FD5-77324A41A773}" type="pres">
      <dgm:prSet presAssocID="{32A428B6-9406-4743-8AB6-95466DFF5FC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0CCCF-55EF-4755-98EC-0BF93ACD6AD5}" type="presOf" srcId="{41BED13D-7E1A-4F22-BD0A-8C6E5F620758}" destId="{049D30CE-65FE-4A31-A55B-1407AB3CFC72}" srcOrd="0" destOrd="0" presId="urn:microsoft.com/office/officeart/2005/8/layout/radial5"/>
    <dgm:cxn modelId="{BB838FCC-FD4B-46D7-8338-BE77EBEB89C2}" type="presOf" srcId="{B9204AA5-5337-4BBE-9C37-126F54429E83}" destId="{ED45E676-DB0E-4AB6-B98C-3D6217263241}" srcOrd="1" destOrd="0" presId="urn:microsoft.com/office/officeart/2005/8/layout/radial5"/>
    <dgm:cxn modelId="{BE77107C-FFEE-426D-B641-E67E14F32FD6}" type="presOf" srcId="{50911BC2-AB00-4563-87DE-A9647205D810}" destId="{5EC8AAC7-7B3B-4553-B812-4CF6F77FDC1C}" srcOrd="1" destOrd="0" presId="urn:microsoft.com/office/officeart/2005/8/layout/radial5"/>
    <dgm:cxn modelId="{C69A57B3-E079-4E7D-A871-D21DFDDE3F75}" srcId="{58CC2FF3-AC2C-4C66-8076-6AB530CB8A22}" destId="{BE2B86D8-2FA9-4FB3-9C54-1594641AA36C}" srcOrd="3" destOrd="0" parTransId="{31CDDF31-7E38-481E-928A-32BF0EE62E36}" sibTransId="{289316D8-289D-402B-8B63-016EA093BE50}"/>
    <dgm:cxn modelId="{3DF29CC3-5142-4173-88E3-6D04DECC5E28}" type="presOf" srcId="{74A712B6-4AF7-473D-9713-20DC0F722947}" destId="{A3A34D10-1AC4-4B45-812D-1E17D2149176}" srcOrd="0" destOrd="0" presId="urn:microsoft.com/office/officeart/2005/8/layout/radial5"/>
    <dgm:cxn modelId="{849E9B02-02CB-4E16-9E96-0B26D626BCBF}" srcId="{58CC2FF3-AC2C-4C66-8076-6AB530CB8A22}" destId="{CCEF7F86-C99A-46A0-AF1C-EEC03F0DB369}" srcOrd="0" destOrd="0" parTransId="{BE756F61-FF14-4CB9-8D6F-A17F34242C0B}" sibTransId="{C0DF6A45-F90B-44D9-A9D5-44F4099FE28D}"/>
    <dgm:cxn modelId="{E8D9A428-27BA-4B18-9325-3FA7C3327E07}" type="presOf" srcId="{74A712B6-4AF7-473D-9713-20DC0F722947}" destId="{4FD36B59-BF8D-47A1-951B-696BA8F0F625}" srcOrd="1" destOrd="0" presId="urn:microsoft.com/office/officeart/2005/8/layout/radial5"/>
    <dgm:cxn modelId="{548E25B2-F81C-4ABC-8DD1-266EAA726D43}" srcId="{CCEF7F86-C99A-46A0-AF1C-EEC03F0DB369}" destId="{30387FD0-6940-468E-8333-9ABA1BD436D3}" srcOrd="5" destOrd="0" parTransId="{74D5AD5E-106C-4063-8C51-5698F4A6FCA8}" sibTransId="{D96CC84C-8938-429C-82E4-C2FDC514CE50}"/>
    <dgm:cxn modelId="{E7B4B2C9-C707-478A-936E-97ACB33CCD9F}" type="presOf" srcId="{CB2A1BA2-193A-4D42-802C-7571A2B7C28A}" destId="{4EB13335-D287-417A-8D29-269B88AF19BC}" srcOrd="0" destOrd="0" presId="urn:microsoft.com/office/officeart/2005/8/layout/radial5"/>
    <dgm:cxn modelId="{29F99DCB-DB3C-4282-95D0-8CEB50A36369}" type="presOf" srcId="{C393DE09-658C-4BAE-8B62-DA02CF45FDCB}" destId="{F6B16196-3C06-4F95-B476-1616EB5EAB76}" srcOrd="0" destOrd="0" presId="urn:microsoft.com/office/officeart/2005/8/layout/radial5"/>
    <dgm:cxn modelId="{6634F416-65DE-4C28-8EE3-F3C6530A0296}" type="presOf" srcId="{FEAAAD72-95C7-425A-9E23-95E1CD8D685B}" destId="{B32697DA-E221-41A5-9620-A94A120F22B9}" srcOrd="0" destOrd="0" presId="urn:microsoft.com/office/officeart/2005/8/layout/radial5"/>
    <dgm:cxn modelId="{642EA48C-79C9-4799-B86D-4FEEDA16DB7A}" type="presOf" srcId="{FD6414E6-D649-4F50-B428-B4FBA3747433}" destId="{A39BBF01-1AD7-4E56-B00F-5C6C1E13EB8F}" srcOrd="0" destOrd="0" presId="urn:microsoft.com/office/officeart/2005/8/layout/radial5"/>
    <dgm:cxn modelId="{3450793A-F040-4415-A2C7-DB2948132267}" type="presOf" srcId="{79F8C371-2AAD-48F9-B62A-87776E9899BE}" destId="{9CA0F7EB-B504-4948-B763-85C52D00BA2A}" srcOrd="0" destOrd="0" presId="urn:microsoft.com/office/officeart/2005/8/layout/radial5"/>
    <dgm:cxn modelId="{6A776900-8E34-4AB6-A5AF-98239D50E5F4}" type="presOf" srcId="{74D5AD5E-106C-4063-8C51-5698F4A6FCA8}" destId="{372CEC3E-9BA9-44CA-9845-727A48BF9908}" srcOrd="1" destOrd="0" presId="urn:microsoft.com/office/officeart/2005/8/layout/radial5"/>
    <dgm:cxn modelId="{9760EF30-C463-49EE-A837-CAA3A4942EC7}" type="presOf" srcId="{39DDFBD2-F1F9-42B1-93C8-8C5BA2F5BF9E}" destId="{D11E9BFD-949C-455B-899A-55C27ABAE75C}" srcOrd="1" destOrd="0" presId="urn:microsoft.com/office/officeart/2005/8/layout/radial5"/>
    <dgm:cxn modelId="{8AF1AE97-4010-42D0-8862-1C5825A11BAA}" type="presOf" srcId="{CCEF7F86-C99A-46A0-AF1C-EEC03F0DB369}" destId="{865C6549-EE4E-4F4B-9031-023DBD4C50C3}" srcOrd="0" destOrd="0" presId="urn:microsoft.com/office/officeart/2005/8/layout/radial5"/>
    <dgm:cxn modelId="{7924DD98-1324-40C3-A3E3-D6AA92E1ABE3}" srcId="{CCEF7F86-C99A-46A0-AF1C-EEC03F0DB369}" destId="{FEAAAD72-95C7-425A-9E23-95E1CD8D685B}" srcOrd="6" destOrd="0" parTransId="{39DDFBD2-F1F9-42B1-93C8-8C5BA2F5BF9E}" sibTransId="{CBBA524D-9091-45AE-9447-1E5138AF4A5D}"/>
    <dgm:cxn modelId="{6A5F1886-B9FF-4176-9F2D-F4795ABD06FE}" type="presOf" srcId="{9F22D7C7-4C41-43A5-896E-8C899E1F23CD}" destId="{B2B716B4-1D80-442E-A2DF-D7976D6ED9B4}" srcOrd="0" destOrd="0" presId="urn:microsoft.com/office/officeart/2005/8/layout/radial5"/>
    <dgm:cxn modelId="{9FF14443-D90D-4911-9260-400B9001505F}" srcId="{CCEF7F86-C99A-46A0-AF1C-EEC03F0DB369}" destId="{592D1A53-4055-4845-B8F5-EA247F47268E}" srcOrd="3" destOrd="0" parTransId="{50911BC2-AB00-4563-87DE-A9647205D810}" sibTransId="{3CCFD4B2-9C7A-47D8-A133-A68E541EB24C}"/>
    <dgm:cxn modelId="{D23C00EF-9607-40E1-B63E-C93274DDC8C4}" type="presOf" srcId="{3FD3E111-FE39-4163-87DB-3BB69FCF3237}" destId="{15E05679-8F7F-4FF8-8E93-A47D98879C54}" srcOrd="0" destOrd="0" presId="urn:microsoft.com/office/officeart/2005/8/layout/radial5"/>
    <dgm:cxn modelId="{BF26A60D-9C63-4C7F-B699-6066BB4B3C07}" type="presOf" srcId="{9F22D7C7-4C41-43A5-896E-8C899E1F23CD}" destId="{648BF3C2-F930-44B1-B3C3-49BDE2365896}" srcOrd="1" destOrd="0" presId="urn:microsoft.com/office/officeart/2005/8/layout/radial5"/>
    <dgm:cxn modelId="{55684B21-0B22-44F3-97B7-C6F1DC4667E0}" type="presOf" srcId="{50911BC2-AB00-4563-87DE-A9647205D810}" destId="{B4FE1ECB-36F3-4022-A34D-32F7D2DD74FE}" srcOrd="0" destOrd="0" presId="urn:microsoft.com/office/officeart/2005/8/layout/radial5"/>
    <dgm:cxn modelId="{18B471D6-A85D-406F-88DD-4DE69C3CAFFC}" srcId="{CCEF7F86-C99A-46A0-AF1C-EEC03F0DB369}" destId="{79F8C371-2AAD-48F9-B62A-87776E9899BE}" srcOrd="0" destOrd="0" parTransId="{9F22D7C7-4C41-43A5-896E-8C899E1F23CD}" sibTransId="{E00D99E7-F384-4070-AB5A-8BA91ED706AB}"/>
    <dgm:cxn modelId="{E82D9EC1-AF54-41EA-AFF0-3E57A1163B0D}" type="presOf" srcId="{74D5AD5E-106C-4063-8C51-5698F4A6FCA8}" destId="{0BFB5CD0-F854-440F-9A26-DFB4248466E1}" srcOrd="0" destOrd="0" presId="urn:microsoft.com/office/officeart/2005/8/layout/radial5"/>
    <dgm:cxn modelId="{36294D55-2892-4E13-BC07-C4C86FF5E906}" type="presOf" srcId="{B9204AA5-5337-4BBE-9C37-126F54429E83}" destId="{7CC7690D-5DB3-4318-BB95-66496AA56D8C}" srcOrd="0" destOrd="0" presId="urn:microsoft.com/office/officeart/2005/8/layout/radial5"/>
    <dgm:cxn modelId="{16AE3A46-1F39-440D-B0BB-B2F16870FDE8}" srcId="{CCEF7F86-C99A-46A0-AF1C-EEC03F0DB369}" destId="{32A428B6-9406-4743-8AB6-95466DFF5FCE}" srcOrd="7" destOrd="0" parTransId="{41BED13D-7E1A-4F22-BD0A-8C6E5F620758}" sibTransId="{BA4E9CA8-8510-46F9-B743-4BD5CD4A251F}"/>
    <dgm:cxn modelId="{6F355F81-DEE7-4AAB-9A1B-A783F2872260}" srcId="{58CC2FF3-AC2C-4C66-8076-6AB530CB8A22}" destId="{73CD69E2-D8B7-4598-B902-6213C8C0E575}" srcOrd="1" destOrd="0" parTransId="{FBCCEEC4-34FE-4EEA-8EA4-A7A5A2658428}" sibTransId="{CEBBF2F7-8455-4A4E-97C2-397D31F2F63C}"/>
    <dgm:cxn modelId="{CEA235B6-F0AD-446C-A1D6-2B382D27EA11}" srcId="{CCEF7F86-C99A-46A0-AF1C-EEC03F0DB369}" destId="{CB2A1BA2-193A-4D42-802C-7571A2B7C28A}" srcOrd="1" destOrd="0" parTransId="{C393DE09-658C-4BAE-8B62-DA02CF45FDCB}" sibTransId="{ED848C32-6114-49B2-8F6E-D8A59B23092C}"/>
    <dgm:cxn modelId="{2B19B422-4EFE-4A8E-B8EA-5DF7E0241EB0}" type="presOf" srcId="{592D1A53-4055-4845-B8F5-EA247F47268E}" destId="{4FD53867-B6E6-42F2-A49E-8B1D84BE3543}" srcOrd="0" destOrd="0" presId="urn:microsoft.com/office/officeart/2005/8/layout/radial5"/>
    <dgm:cxn modelId="{464CB380-7817-4781-9126-FE2B7115AD79}" srcId="{CCEF7F86-C99A-46A0-AF1C-EEC03F0DB369}" destId="{3FD3E111-FE39-4163-87DB-3BB69FCF3237}" srcOrd="2" destOrd="0" parTransId="{B9204AA5-5337-4BBE-9C37-126F54429E83}" sibTransId="{732EB766-5D80-41CE-A322-9359843063F8}"/>
    <dgm:cxn modelId="{E98914A7-8163-4AEF-AAC1-363DBD343E6D}" type="presOf" srcId="{58CC2FF3-AC2C-4C66-8076-6AB530CB8A22}" destId="{66A26B84-0E54-45D8-B660-12A5A522159A}" srcOrd="0" destOrd="0" presId="urn:microsoft.com/office/officeart/2005/8/layout/radial5"/>
    <dgm:cxn modelId="{9B84FDB3-BBF5-4DA3-B095-0305F66347C9}" type="presOf" srcId="{39DDFBD2-F1F9-42B1-93C8-8C5BA2F5BF9E}" destId="{745CBC8A-7768-403E-BE35-840B9FC273AC}" srcOrd="0" destOrd="0" presId="urn:microsoft.com/office/officeart/2005/8/layout/radial5"/>
    <dgm:cxn modelId="{8ABFEA27-151B-4DA3-B568-C74F6D146FB1}" srcId="{58CC2FF3-AC2C-4C66-8076-6AB530CB8A22}" destId="{14178C30-19C5-4E28-9E17-151D092A5620}" srcOrd="2" destOrd="0" parTransId="{C92D5076-3F07-4803-8E26-553FDB8E2BFA}" sibTransId="{56361C51-2498-4291-A5E2-D4733D6CA407}"/>
    <dgm:cxn modelId="{4B56E7EB-88C2-4E94-BC2A-6A60E080611F}" type="presOf" srcId="{C393DE09-658C-4BAE-8B62-DA02CF45FDCB}" destId="{D3FF2B93-7C02-4D79-B694-222D48D407D6}" srcOrd="1" destOrd="0" presId="urn:microsoft.com/office/officeart/2005/8/layout/radial5"/>
    <dgm:cxn modelId="{E6F82434-D162-474B-8FC9-F11FC06405FD}" type="presOf" srcId="{30387FD0-6940-468E-8333-9ABA1BD436D3}" destId="{76BA438B-4A6E-4FF2-9FAB-554D55AF8124}" srcOrd="0" destOrd="0" presId="urn:microsoft.com/office/officeart/2005/8/layout/radial5"/>
    <dgm:cxn modelId="{59A311FC-A774-4160-84CE-37CD62FFA1E1}" type="presOf" srcId="{41BED13D-7E1A-4F22-BD0A-8C6E5F620758}" destId="{A223FED8-E3AC-4083-8520-67D9709729F5}" srcOrd="1" destOrd="0" presId="urn:microsoft.com/office/officeart/2005/8/layout/radial5"/>
    <dgm:cxn modelId="{F27327CE-A7EB-4B23-BDA0-0A64F56CB93A}" type="presOf" srcId="{32A428B6-9406-4743-8AB6-95466DFF5FCE}" destId="{28F3E1C6-212D-4173-9FD5-77324A41A773}" srcOrd="0" destOrd="0" presId="urn:microsoft.com/office/officeart/2005/8/layout/radial5"/>
    <dgm:cxn modelId="{CDFC96B4-8446-4ACC-95E4-0236B5B143D1}" srcId="{CCEF7F86-C99A-46A0-AF1C-EEC03F0DB369}" destId="{FD6414E6-D649-4F50-B428-B4FBA3747433}" srcOrd="4" destOrd="0" parTransId="{74A712B6-4AF7-473D-9713-20DC0F722947}" sibTransId="{4D922C21-4F23-47BF-8ABA-0D5119693E9C}"/>
    <dgm:cxn modelId="{C7E1E7A5-ECF9-425B-B3C4-E54C3D433191}" type="presParOf" srcId="{66A26B84-0E54-45D8-B660-12A5A522159A}" destId="{865C6549-EE4E-4F4B-9031-023DBD4C50C3}" srcOrd="0" destOrd="0" presId="urn:microsoft.com/office/officeart/2005/8/layout/radial5"/>
    <dgm:cxn modelId="{37E35F91-43D6-43BE-AA48-74E2B8123320}" type="presParOf" srcId="{66A26B84-0E54-45D8-B660-12A5A522159A}" destId="{B2B716B4-1D80-442E-A2DF-D7976D6ED9B4}" srcOrd="1" destOrd="0" presId="urn:microsoft.com/office/officeart/2005/8/layout/radial5"/>
    <dgm:cxn modelId="{C0D999EE-DB98-4218-BF77-4E654CBD22F6}" type="presParOf" srcId="{B2B716B4-1D80-442E-A2DF-D7976D6ED9B4}" destId="{648BF3C2-F930-44B1-B3C3-49BDE2365896}" srcOrd="0" destOrd="0" presId="urn:microsoft.com/office/officeart/2005/8/layout/radial5"/>
    <dgm:cxn modelId="{B510CC52-0A4F-4FD3-9530-3BC9C333D436}" type="presParOf" srcId="{66A26B84-0E54-45D8-B660-12A5A522159A}" destId="{9CA0F7EB-B504-4948-B763-85C52D00BA2A}" srcOrd="2" destOrd="0" presId="urn:microsoft.com/office/officeart/2005/8/layout/radial5"/>
    <dgm:cxn modelId="{5E60A89B-4065-4F58-98D6-BEC6DBFBECA8}" type="presParOf" srcId="{66A26B84-0E54-45D8-B660-12A5A522159A}" destId="{F6B16196-3C06-4F95-B476-1616EB5EAB76}" srcOrd="3" destOrd="0" presId="urn:microsoft.com/office/officeart/2005/8/layout/radial5"/>
    <dgm:cxn modelId="{41D5670E-B01E-4569-AB75-D3D3B552E763}" type="presParOf" srcId="{F6B16196-3C06-4F95-B476-1616EB5EAB76}" destId="{D3FF2B93-7C02-4D79-B694-222D48D407D6}" srcOrd="0" destOrd="0" presId="urn:microsoft.com/office/officeart/2005/8/layout/radial5"/>
    <dgm:cxn modelId="{39B5D9BC-B3EB-4B60-BE0A-F04744D2B9F4}" type="presParOf" srcId="{66A26B84-0E54-45D8-B660-12A5A522159A}" destId="{4EB13335-D287-417A-8D29-269B88AF19BC}" srcOrd="4" destOrd="0" presId="urn:microsoft.com/office/officeart/2005/8/layout/radial5"/>
    <dgm:cxn modelId="{E2DB1529-75DE-4DC9-A077-02BD9379A541}" type="presParOf" srcId="{66A26B84-0E54-45D8-B660-12A5A522159A}" destId="{7CC7690D-5DB3-4318-BB95-66496AA56D8C}" srcOrd="5" destOrd="0" presId="urn:microsoft.com/office/officeart/2005/8/layout/radial5"/>
    <dgm:cxn modelId="{8A721CAE-D328-4E26-98BC-14C802393137}" type="presParOf" srcId="{7CC7690D-5DB3-4318-BB95-66496AA56D8C}" destId="{ED45E676-DB0E-4AB6-B98C-3D6217263241}" srcOrd="0" destOrd="0" presId="urn:microsoft.com/office/officeart/2005/8/layout/radial5"/>
    <dgm:cxn modelId="{170E9963-B979-4207-AB81-62AF69737521}" type="presParOf" srcId="{66A26B84-0E54-45D8-B660-12A5A522159A}" destId="{15E05679-8F7F-4FF8-8E93-A47D98879C54}" srcOrd="6" destOrd="0" presId="urn:microsoft.com/office/officeart/2005/8/layout/radial5"/>
    <dgm:cxn modelId="{2CBCFAB0-21B8-4768-851F-81ADF500CCF1}" type="presParOf" srcId="{66A26B84-0E54-45D8-B660-12A5A522159A}" destId="{B4FE1ECB-36F3-4022-A34D-32F7D2DD74FE}" srcOrd="7" destOrd="0" presId="urn:microsoft.com/office/officeart/2005/8/layout/radial5"/>
    <dgm:cxn modelId="{80CC565C-7BC4-4B0D-8732-65D3C8916FF6}" type="presParOf" srcId="{B4FE1ECB-36F3-4022-A34D-32F7D2DD74FE}" destId="{5EC8AAC7-7B3B-4553-B812-4CF6F77FDC1C}" srcOrd="0" destOrd="0" presId="urn:microsoft.com/office/officeart/2005/8/layout/radial5"/>
    <dgm:cxn modelId="{69FF194C-437A-4963-AD87-6E62F7837A0D}" type="presParOf" srcId="{66A26B84-0E54-45D8-B660-12A5A522159A}" destId="{4FD53867-B6E6-42F2-A49E-8B1D84BE3543}" srcOrd="8" destOrd="0" presId="urn:microsoft.com/office/officeart/2005/8/layout/radial5"/>
    <dgm:cxn modelId="{33599380-7B87-4992-9C42-1984DD5327D4}" type="presParOf" srcId="{66A26B84-0E54-45D8-B660-12A5A522159A}" destId="{A3A34D10-1AC4-4B45-812D-1E17D2149176}" srcOrd="9" destOrd="0" presId="urn:microsoft.com/office/officeart/2005/8/layout/radial5"/>
    <dgm:cxn modelId="{1F8F1DBC-8508-49CA-874B-CE689B1FCD38}" type="presParOf" srcId="{A3A34D10-1AC4-4B45-812D-1E17D2149176}" destId="{4FD36B59-BF8D-47A1-951B-696BA8F0F625}" srcOrd="0" destOrd="0" presId="urn:microsoft.com/office/officeart/2005/8/layout/radial5"/>
    <dgm:cxn modelId="{D9EC4F91-1BED-452A-AC64-21FAEC2E07E3}" type="presParOf" srcId="{66A26B84-0E54-45D8-B660-12A5A522159A}" destId="{A39BBF01-1AD7-4E56-B00F-5C6C1E13EB8F}" srcOrd="10" destOrd="0" presId="urn:microsoft.com/office/officeart/2005/8/layout/radial5"/>
    <dgm:cxn modelId="{A395C693-9F4D-433D-B732-87F4EAFCC799}" type="presParOf" srcId="{66A26B84-0E54-45D8-B660-12A5A522159A}" destId="{0BFB5CD0-F854-440F-9A26-DFB4248466E1}" srcOrd="11" destOrd="0" presId="urn:microsoft.com/office/officeart/2005/8/layout/radial5"/>
    <dgm:cxn modelId="{96E33351-C753-4645-A49B-F88348989F93}" type="presParOf" srcId="{0BFB5CD0-F854-440F-9A26-DFB4248466E1}" destId="{372CEC3E-9BA9-44CA-9845-727A48BF9908}" srcOrd="0" destOrd="0" presId="urn:microsoft.com/office/officeart/2005/8/layout/radial5"/>
    <dgm:cxn modelId="{CC698BB0-A3BB-4138-B166-E27B2B7C42C1}" type="presParOf" srcId="{66A26B84-0E54-45D8-B660-12A5A522159A}" destId="{76BA438B-4A6E-4FF2-9FAB-554D55AF8124}" srcOrd="12" destOrd="0" presId="urn:microsoft.com/office/officeart/2005/8/layout/radial5"/>
    <dgm:cxn modelId="{0CD2A2A7-D2C8-45F4-B8B6-26219B079AB3}" type="presParOf" srcId="{66A26B84-0E54-45D8-B660-12A5A522159A}" destId="{745CBC8A-7768-403E-BE35-840B9FC273AC}" srcOrd="13" destOrd="0" presId="urn:microsoft.com/office/officeart/2005/8/layout/radial5"/>
    <dgm:cxn modelId="{72260019-F1CB-43DE-AE4E-C4F2DC2A172A}" type="presParOf" srcId="{745CBC8A-7768-403E-BE35-840B9FC273AC}" destId="{D11E9BFD-949C-455B-899A-55C27ABAE75C}" srcOrd="0" destOrd="0" presId="urn:microsoft.com/office/officeart/2005/8/layout/radial5"/>
    <dgm:cxn modelId="{BDDB85AE-91A8-4C52-BE77-D3E512295206}" type="presParOf" srcId="{66A26B84-0E54-45D8-B660-12A5A522159A}" destId="{B32697DA-E221-41A5-9620-A94A120F22B9}" srcOrd="14" destOrd="0" presId="urn:microsoft.com/office/officeart/2005/8/layout/radial5"/>
    <dgm:cxn modelId="{3B11B020-D80A-4880-9BCD-63811A7F451D}" type="presParOf" srcId="{66A26B84-0E54-45D8-B660-12A5A522159A}" destId="{049D30CE-65FE-4A31-A55B-1407AB3CFC72}" srcOrd="15" destOrd="0" presId="urn:microsoft.com/office/officeart/2005/8/layout/radial5"/>
    <dgm:cxn modelId="{AA4FEA57-7C4B-4FA6-8F2B-DBBC41A2467F}" type="presParOf" srcId="{049D30CE-65FE-4A31-A55B-1407AB3CFC72}" destId="{A223FED8-E3AC-4083-8520-67D9709729F5}" srcOrd="0" destOrd="0" presId="urn:microsoft.com/office/officeart/2005/8/layout/radial5"/>
    <dgm:cxn modelId="{AD7AEE16-BB5E-4F3F-BC0F-17BA0A937065}" type="presParOf" srcId="{66A26B84-0E54-45D8-B660-12A5A522159A}" destId="{28F3E1C6-212D-4173-9FD5-77324A41A773}" srcOrd="16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F197D-F08C-4AC6-9485-F55BAF2ADEF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5029F-1DD8-44C9-8EEA-03BC21CD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E22-A524-421E-8638-86E6CB53CD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সম্মানিত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y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737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04801"/>
            <a:ext cx="6934200" cy="75243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আরও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4724400" cy="2209800"/>
          </a:xfrm>
          <a:prstGeom prst="rect">
            <a:avLst/>
          </a:prstGeom>
        </p:spPr>
      </p:pic>
      <p:pic>
        <p:nvPicPr>
          <p:cNvPr id="7" name="Picture 6" descr="f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990600"/>
            <a:ext cx="3962400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3348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76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আসবাবপত্র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f954a3bfc76e880a216b348bbc7bd26-Honda-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2672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320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+6655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962400"/>
            <a:ext cx="373380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6320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যন্ত্রপাতি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 ক্রয় ও বিক্রয়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9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114799" cy="2209800"/>
          </a:xfrm>
          <a:prstGeom prst="rect">
            <a:avLst/>
          </a:prstGeom>
        </p:spPr>
      </p:pic>
      <p:pic>
        <p:nvPicPr>
          <p:cNvPr id="7" name="Picture 6" descr="f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90600"/>
            <a:ext cx="4191000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3348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 ক্রয়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76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 বিক্রয়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 ক্রয়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+665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962400"/>
            <a:ext cx="4190999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632013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 বিক্রয়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 ক্রয় ও বিক্রয়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ili-rice-815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038600"/>
            <a:ext cx="3886199" cy="207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9" grpId="0"/>
      <p:bldP spid="15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91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ব্যাংক ঋণ পরিশোধ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24da0971b8b7b4bf87bd98f0fa49a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3810000" cy="2781300"/>
          </a:xfrm>
          <a:prstGeom prst="rect">
            <a:avLst/>
          </a:prstGeom>
        </p:spPr>
      </p:pic>
      <p:pic>
        <p:nvPicPr>
          <p:cNvPr id="5" name="Picture 4" descr="1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1"/>
            <a:ext cx="4124325" cy="2895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186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দেনাদার হতে আদায়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পাওনাদারকে পরিশোধ এবং দেনাদার হতে আদায় 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524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705600" y="11430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524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C6549-EE4E-4F4B-9031-023DBD4C5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65C6549-EE4E-4F4B-9031-023DBD4C5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B716B4-1D80-442E-A2DF-D7976D6ED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2B716B4-1D80-442E-A2DF-D7976D6ED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0F7EB-B504-4948-B763-85C52D00B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CA0F7EB-B504-4948-B763-85C52D00B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B16196-3C06-4F95-B476-1616EB5EA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6B16196-3C06-4F95-B476-1616EB5EA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13335-D287-417A-8D29-269B88AF1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EB13335-D287-417A-8D29-269B88AF1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7690D-5DB3-4318-BB95-66496AA5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CC7690D-5DB3-4318-BB95-66496AA56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05679-8F7F-4FF8-8E93-A47D98879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5E05679-8F7F-4FF8-8E93-A47D98879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FE1ECB-36F3-4022-A34D-32F7D2DD7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4FE1ECB-36F3-4022-A34D-32F7D2DD7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53867-B6E6-42F2-A49E-8B1D84BE3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FD53867-B6E6-42F2-A49E-8B1D84BE3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34D10-1AC4-4B45-812D-1E17D214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3A34D10-1AC4-4B45-812D-1E17D2149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BBF01-1AD7-4E56-B00F-5C6C1E13E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39BBF01-1AD7-4E56-B00F-5C6C1E13E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B5CD0-F854-440F-9A26-DFB424846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BFB5CD0-F854-440F-9A26-DFB424846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A438B-4A6E-4FF2-9FAB-554D55AF8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6BA438B-4A6E-4FF2-9FAB-554D55AF8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CBC8A-7768-403E-BE35-840B9FC27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745CBC8A-7768-403E-BE35-840B9FC27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2697DA-E221-41A5-9620-A94A120F2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B32697DA-E221-41A5-9620-A94A120F2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9D30CE-65FE-4A31-A55B-1407AB3CF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049D30CE-65FE-4A31-A55B-1407AB3CF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F3E1C6-212D-4173-9FD5-77324A41A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28F3E1C6-212D-4173-9FD5-77324A41A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  <a:solidFill>
            <a:srgbClr val="002060"/>
          </a:solidFill>
        </p:spPr>
        <p:txBody>
          <a:bodyPr anchor="ctr">
            <a:normAutofit fontScale="92500" lnSpcReduction="20000"/>
          </a:bodyPr>
          <a:lstStyle/>
          <a:p>
            <a:pPr marL="914400" indent="-914400" algn="l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দৈনন্দিন জীবনে হিসাববিজ্ঞান কীভাবে সাহায্য করতে পারে বলে মনে কর?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1600" y="609600"/>
            <a:ext cx="3810000" cy="2813816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5" name="Cloud Callout 4"/>
          <p:cNvSpPr/>
          <p:nvPr/>
        </p:nvSpPr>
        <p:spPr>
          <a:xfrm>
            <a:off x="152400" y="14478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76200"/>
            <a:ext cx="3733800" cy="12192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সভ্যতার সূচনা হতে মানুষ হিসাব রাখত.........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fhg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3048000" cy="3505200"/>
          </a:xfrm>
          <a:prstGeom prst="rect">
            <a:avLst/>
          </a:prstGeom>
        </p:spPr>
      </p:pic>
      <p:pic>
        <p:nvPicPr>
          <p:cNvPr id="24" name="Picture 23" descr="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066800"/>
            <a:ext cx="2667000" cy="3352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80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গাছের গায়ে চিহ্ন দিয়ে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গুহায় চিহ্ন দিয়ে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yttty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066800"/>
            <a:ext cx="2800350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পাথরে চিহ্ন দিয়ে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9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 সমাজবদ্ধ হয়ে বসবাস শুরু করল এবং কৃষি কাজ আরম্ভ করল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00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 সমাজবদ্ধ হয়ে বসবাস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কাজ আরম্ভ করল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fdgf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343400" cy="3733800"/>
          </a:xfrm>
          <a:prstGeom prst="rect">
            <a:avLst/>
          </a:prstGeom>
        </p:spPr>
      </p:pic>
      <p:pic>
        <p:nvPicPr>
          <p:cNvPr id="16" name="Picture 15" descr="12800151-510C-4B89-9D49-900734E71CF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90600"/>
            <a:ext cx="442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ও মজুদের হিসাব রাখত .........  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00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 দাগ কেটে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রশিতে গিট দিয়ে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p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962400" cy="3429000"/>
          </a:xfrm>
          <a:prstGeom prst="rect">
            <a:avLst/>
          </a:prstGeom>
        </p:spPr>
      </p:pic>
      <p:pic>
        <p:nvPicPr>
          <p:cNvPr id="14" name="Picture 13" descr="uu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4400"/>
            <a:ext cx="4191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jghj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2619375" cy="1981200"/>
          </a:xfrm>
          <a:prstGeom prst="rect">
            <a:avLst/>
          </a:prstGeom>
        </p:spPr>
      </p:pic>
      <p:pic>
        <p:nvPicPr>
          <p:cNvPr id="5" name="Picture 4" descr="retre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1219200"/>
            <a:ext cx="2514600" cy="1905000"/>
          </a:xfrm>
          <a:prstGeom prst="rect">
            <a:avLst/>
          </a:prstGeom>
        </p:spPr>
      </p:pic>
      <p:pic>
        <p:nvPicPr>
          <p:cNvPr id="6" name="Picture 5" descr="dfgdfg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219200"/>
            <a:ext cx="2952750" cy="1752600"/>
          </a:xfrm>
          <a:prstGeom prst="rect">
            <a:avLst/>
          </a:prstGeom>
        </p:spPr>
      </p:pic>
      <p:pic>
        <p:nvPicPr>
          <p:cNvPr id="7" name="Picture 6" descr="lklkj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267200"/>
            <a:ext cx="2752725" cy="1657350"/>
          </a:xfrm>
          <a:prstGeom prst="rect">
            <a:avLst/>
          </a:prstGeom>
        </p:spPr>
      </p:pic>
      <p:pic>
        <p:nvPicPr>
          <p:cNvPr id="8" name="Picture 7" descr="ooi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91000"/>
            <a:ext cx="2705100" cy="1695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276600"/>
            <a:ext cx="8305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আস্তে আস্তে মানুষের সংখ্যা বৃদ্ধি পায়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সমাজ বিস্তার লাভ করে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6248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বিনিময় প্রথা চালু হয়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মুদ্রার প্রচলন হয়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jklhkj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550" y="4286250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673" y="3124200"/>
            <a:ext cx="3893327" cy="2862322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itchFamily="2" charset="0"/>
                <a:cs typeface="NikoshBAN" panose="02000000000000000000" pitchFamily="2" charset="0"/>
              </a:rPr>
              <a:t>‡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itchFamily="2" charset="0"/>
                <a:cs typeface="NikoshBAN" panose="02000000000000000000" pitchFamily="2" charset="0"/>
              </a:rPr>
              <a:t>gvnvg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itchFamily="2" charset="0"/>
                <a:cs typeface="NikoshBAN" panose="02000000000000000000" pitchFamily="2" charset="0"/>
              </a:rPr>
              <a:t>¥` †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itchFamily="2" charset="0"/>
                <a:cs typeface="NikoshBAN" panose="02000000000000000000" pitchFamily="2" charset="0"/>
              </a:rPr>
              <a:t>gvi‡k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hialkhanMJ" pitchFamily="2" charset="0"/>
                <a:cs typeface="NikoshBAN" panose="02000000000000000000" pitchFamily="2" charset="0"/>
              </a:rPr>
              <a:t>`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শিক্ষা)</a:t>
            </a:r>
          </a:p>
          <a:p>
            <a:r>
              <a:rPr lang="en-US" sz="24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কোকদন্ডী</a:t>
            </a:r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গুনাগরী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বিদ্যালয়, </a:t>
            </a:r>
            <a:r>
              <a:rPr lang="en-US" sz="24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বাঁশখালী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</a:t>
            </a:r>
            <a:r>
              <a:rPr lang="en-US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১৮১৫১১৩৭৭৬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>
            <a:off x="1997538" y="76200"/>
            <a:ext cx="4921623" cy="604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23622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বিষয়- হিসাববিজ্ঞান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শ্রেণি- নবম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১ম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অধ্যায়ের শিরোনাম-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914400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26" name="Picture 2" descr="C:\Users\Murshed\Desktop\MURSHED\MURS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fgdf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990600"/>
            <a:ext cx="4019550" cy="2133599"/>
          </a:xfrm>
          <a:prstGeom prst="rect">
            <a:avLst/>
          </a:prstGeom>
        </p:spPr>
      </p:pic>
      <p:pic>
        <p:nvPicPr>
          <p:cNvPr id="7" name="Picture 6" descr="lklk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267200" cy="2190750"/>
          </a:xfrm>
          <a:prstGeom prst="rect">
            <a:avLst/>
          </a:prstGeom>
        </p:spPr>
      </p:pic>
      <p:pic>
        <p:nvPicPr>
          <p:cNvPr id="10" name="Picture 9" descr="eid-bazer-shopping-complex-helal-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38200"/>
            <a:ext cx="4419600" cy="2260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3276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ব্যবসায়-বাণিজ্য শুরু হয়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প্রযুক্তি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272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ক্রয়-বিক্রয়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লুকা প্যাসিওলির পরিচয়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72348"/>
            <a:ext cx="9144000" cy="501675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১. আধুনিক হিসাববিজ্ঞানের জনক। </a:t>
            </a:r>
          </a:p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 একজন ই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লীয়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গণিতবিদ। </a:t>
            </a:r>
          </a:p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 ১৪৯৪ খ্রিষ্টাব্দে ‘সুম্মা ডি এরিথমেটিকা জিওমেট্রিয়া প্রপোরশনিয়েট প্রপোরশলিটা’ নামে একটি গ্রন্থ লিখেন। </a:t>
            </a:r>
          </a:p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৪. বইটিতে হিসাবরক্ষণের মূল নীতি “দু’তরফা দাখিলা” ব্যাখ্যা করেন। </a:t>
            </a:r>
          </a:p>
          <a:p>
            <a:pPr marL="742950" indent="-742950"/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jhjk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85800"/>
            <a:ext cx="3200400" cy="2362200"/>
          </a:xfrm>
          <a:prstGeom prst="rect">
            <a:avLst/>
          </a:prstGeom>
        </p:spPr>
      </p:pic>
      <p:pic>
        <p:nvPicPr>
          <p:cNvPr id="8" name="Picture 7" descr="po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2362200" cy="2362200"/>
          </a:xfrm>
          <a:prstGeom prst="rect">
            <a:avLst/>
          </a:prstGeom>
        </p:spPr>
      </p:pic>
      <p:pic>
        <p:nvPicPr>
          <p:cNvPr id="9" name="Picture 8" descr="kllkj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685800"/>
            <a:ext cx="2066925" cy="2362200"/>
          </a:xfrm>
          <a:prstGeom prst="rect">
            <a:avLst/>
          </a:prstGeom>
        </p:spPr>
      </p:pic>
      <p:pic>
        <p:nvPicPr>
          <p:cNvPr id="10" name="Picture 9" descr="tyutyu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685800"/>
            <a:ext cx="2438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3429000"/>
            <a:ext cx="9144000" cy="3429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1. লুকা প্যাসিওলির পরিচয় দাও। </a:t>
            </a: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2. হিসাববিজ্ঞানের উৎপত্তি ও ক্রমবিকাশ ব্যাখ্যা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fjhghj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038600" cy="33528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705600" y="11430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962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১. ‘দু’তরফা দাখিলা’ পদ্ধতির জনক কে?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060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৩. তিনটি সম্পদের নাম বল।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6307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পাঁচটি খরচের নাম বল।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705600" y="11430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tdtyr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3999" cy="5867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ব্যবসায় প্রতিষ্ঠানের যাবতীয় আর্থিক কার্যাবলী তালিকা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37379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905000" y="1371600"/>
            <a:ext cx="12115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kjhhj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2847975" cy="2895600"/>
          </a:xfrm>
          <a:prstGeom prst="rect">
            <a:avLst/>
          </a:prstGeom>
        </p:spPr>
      </p:pic>
      <p:pic>
        <p:nvPicPr>
          <p:cNvPr id="8" name="Picture 7" descr="hg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76400"/>
            <a:ext cx="2819400" cy="3048000"/>
          </a:xfrm>
          <a:prstGeom prst="rect">
            <a:avLst/>
          </a:prstGeom>
        </p:spPr>
      </p:pic>
      <p:pic>
        <p:nvPicPr>
          <p:cNvPr id="9" name="Picture 8" descr="tyutyu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600200"/>
            <a:ext cx="3124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7160" y="137160"/>
            <a:ext cx="8854440" cy="6568440"/>
          </a:xfrm>
          <a:prstGeom prst="frame">
            <a:avLst>
              <a:gd name="adj1" fmla="val 23869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8077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শিরোনাম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886670"/>
            <a:ext cx="51054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00200"/>
          <a:ext cx="8229600" cy="4069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10996"/>
                <a:gridCol w="1479804"/>
                <a:gridCol w="2895600"/>
                <a:gridCol w="109728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ক্রমিক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নং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ধাপ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কার্যক্রম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সময়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উপকরণ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প্রস্তুতি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কুশল</a:t>
                      </a:r>
                      <a:r>
                        <a:rPr lang="bn-BD" sz="1600" baseline="0" dirty="0" smtClean="0"/>
                        <a:t> বিনিময়, বিন্যাস, পাঠ ঘোষনা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০৫ মিনিট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শিখনফল</a:t>
                      </a:r>
                      <a:r>
                        <a:rPr lang="bn-BD" sz="1600" baseline="0" dirty="0" smtClean="0"/>
                        <a:t> -০১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ছবি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আলোচনা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দলীয়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১২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০৩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শিখনফল</a:t>
                      </a:r>
                      <a:r>
                        <a:rPr lang="bn-BD" sz="1600" baseline="0" dirty="0" smtClean="0"/>
                        <a:t> -০২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আলোচনা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জোড়ায়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১</a:t>
                      </a:r>
                      <a:r>
                        <a:rPr lang="bn-BD" sz="1600" dirty="0" smtClean="0"/>
                        <a:t>২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মিনিট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০৪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শিখনফল</a:t>
                      </a:r>
                      <a:r>
                        <a:rPr lang="en-US" sz="1600" baseline="0" dirty="0" smtClean="0"/>
                        <a:t> -০৩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আলোচনা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দলীয়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১</a:t>
                      </a:r>
                      <a:r>
                        <a:rPr lang="bn-BD" sz="1600" dirty="0" smtClean="0"/>
                        <a:t>২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০৫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মূল্যায়ন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একক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০৫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০৬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বাড়ির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কাজ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বাড়ির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কাজ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দেব</a:t>
                      </a:r>
                      <a:r>
                        <a:rPr lang="en-US" sz="1600" dirty="0" smtClean="0"/>
                        <a:t>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০৩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০৭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সমাপ্তি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ঘোষনা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ধন্যবাদ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জানিয়ে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পাঠ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শেষ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করবো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০১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76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949" y="3472916"/>
            <a:ext cx="771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হিসাববিজ্ঞানের ধারনা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14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হিসাববিজ্ঞানের উদ্দেশ্য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00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হিসাববিজ্ঞানের ঊৎপত্তি ও ক্রমবিকাশ 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হিসাববিজ্ঞানের ধারণা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হিসাববিজ্ঞান এমন একটি প্রক্রিয়া যার মাধ্যমে কোন ব্যক্তি বা প্রতিষ্ঠানের যাবতীয় আর্থিক কার্যাবলী যেমন- খরচ পরিশোধ, আয় আদায়, সম্পদ ক্রয় ও বিক্রয়, পণ্য ক্রয় ও বিক্রয়, দেনাদার হতে আদায় এবং পাওনাদারকে পরিশোধ ইত্যাদি হিসাবের বইতে সুষ্ঠুভাবে লিপিবদ্ধ করা যায় এবং নির্দিষ্ট সময় শেষে আর্থিক কার্যাবলী ফলাফল জানা যায়।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ili-rice-81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1550"/>
            <a:ext cx="2547938" cy="1847850"/>
          </a:xfrm>
          <a:prstGeom prst="rect">
            <a:avLst/>
          </a:prstGeom>
        </p:spPr>
      </p:pic>
      <p:pic>
        <p:nvPicPr>
          <p:cNvPr id="8" name="Picture 7" descr="jah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990600"/>
            <a:ext cx="2616200" cy="167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2891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জাহাজ ভাড়া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পরিনহন খরচ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768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990600"/>
            <a:ext cx="2496165" cy="1879600"/>
          </a:xfrm>
          <a:prstGeom prst="rect">
            <a:avLst/>
          </a:prstGeom>
        </p:spPr>
      </p:pic>
      <p:pic>
        <p:nvPicPr>
          <p:cNvPr id="13" name="Picture 12" descr="Tread_fair-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581400"/>
            <a:ext cx="27813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638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 ক্রয়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খরচ পরিশোধ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  <p:bldP spid="10" grpId="0"/>
      <p:bldP spid="14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ah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62400"/>
            <a:ext cx="45720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স্থায়ী সম্পদ বিক্রয় হতে মুনাফা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52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উপভাড়া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52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ব্যাংক জমার সুদ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768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914400"/>
            <a:ext cx="40386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আয় আদায় 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gdfghfghf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4572000" cy="2362200"/>
          </a:xfrm>
          <a:prstGeom prst="rect">
            <a:avLst/>
          </a:prstGeom>
        </p:spPr>
      </p:pic>
      <p:pic>
        <p:nvPicPr>
          <p:cNvPr id="18" name="Picture 17" descr="jaha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886200"/>
            <a:ext cx="3962400" cy="213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0200" y="6096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প্রাপ্ত লভ্যাংশ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7" grpId="0" animBg="1"/>
      <p:bldP spid="1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3906</TotalTime>
  <Words>811</Words>
  <Application>Microsoft Office PowerPoint</Application>
  <PresentationFormat>On-screen Show (4:3)</PresentationFormat>
  <Paragraphs>192</Paragraphs>
  <Slides>25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Lutfur</dc:creator>
  <cp:lastModifiedBy>MORSHED</cp:lastModifiedBy>
  <cp:revision>754</cp:revision>
  <dcterms:created xsi:type="dcterms:W3CDTF">2006-08-16T00:00:00Z</dcterms:created>
  <dcterms:modified xsi:type="dcterms:W3CDTF">2019-11-03T14:52:39Z</dcterms:modified>
</cp:coreProperties>
</file>