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5" r:id="rId5"/>
    <p:sldId id="256" r:id="rId6"/>
    <p:sldId id="257" r:id="rId7"/>
    <p:sldId id="258" r:id="rId8"/>
    <p:sldId id="269" r:id="rId9"/>
    <p:sldId id="261" r:id="rId10"/>
    <p:sldId id="262" r:id="rId11"/>
    <p:sldId id="263" r:id="rId12"/>
    <p:sldId id="270" r:id="rId13"/>
    <p:sldId id="260" r:id="rId14"/>
    <p:sldId id="271" r:id="rId15"/>
    <p:sldId id="272" r:id="rId16"/>
    <p:sldId id="27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ohammad.suhel0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066800" y="228600"/>
            <a:ext cx="6858000" cy="1752600"/>
          </a:xfrm>
          <a:prstGeom prst="ribb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35B155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35B15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00"/>
            <a:ext cx="5181600" cy="39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T-00248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2667000" cy="4648200"/>
          </a:xfrm>
          <a:prstGeom prst="rect">
            <a:avLst/>
          </a:prstGeom>
        </p:spPr>
      </p:pic>
      <p:pic>
        <p:nvPicPr>
          <p:cNvPr id="3" name="Picture 2" descr="SodBis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00" y="762000"/>
            <a:ext cx="2349500" cy="4648200"/>
          </a:xfrm>
          <a:prstGeom prst="rect">
            <a:avLst/>
          </a:prstGeom>
        </p:spPr>
      </p:pic>
      <p:pic>
        <p:nvPicPr>
          <p:cNvPr id="4" name="Picture 3" descr="ooo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838200"/>
            <a:ext cx="2466975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ga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3124200" cy="4495800"/>
          </a:xfrm>
          <a:prstGeom prst="rect">
            <a:avLst/>
          </a:prstGeom>
        </p:spPr>
      </p:pic>
      <p:pic>
        <p:nvPicPr>
          <p:cNvPr id="3" name="Picture 2" descr="1901488_f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838200"/>
            <a:ext cx="35433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066800" y="304800"/>
            <a:ext cx="6705600" cy="14478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1916776"/>
            <a:ext cx="8382000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খাদ্য পচন বা নষ্ট হওয়া থেকে রক্ষার জন্য আমরা কি করতে পারি?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খাদ্য সংরক্ষণে রাসায়নিক পদার্থের ব্যবহার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1685925" cy="2714625"/>
          </a:xfrm>
          <a:prstGeom prst="rect">
            <a:avLst/>
          </a:prstGeom>
        </p:spPr>
      </p:pic>
      <p:pic>
        <p:nvPicPr>
          <p:cNvPr id="5" name="Picture 4" descr="cal carb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81200"/>
            <a:ext cx="1752600" cy="2667000"/>
          </a:xfrm>
          <a:prstGeom prst="rect">
            <a:avLst/>
          </a:prstGeom>
        </p:spPr>
      </p:pic>
      <p:pic>
        <p:nvPicPr>
          <p:cNvPr id="6" name="Picture 5" descr="cul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114550"/>
            <a:ext cx="1857375" cy="2457450"/>
          </a:xfrm>
          <a:prstGeom prst="rect">
            <a:avLst/>
          </a:prstGeom>
        </p:spPr>
      </p:pic>
      <p:pic>
        <p:nvPicPr>
          <p:cNvPr id="7" name="Picture 6" descr="Ethylene Glyco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2057400"/>
            <a:ext cx="1981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1066800" y="304800"/>
            <a:ext cx="6705600" cy="14478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981200"/>
            <a:ext cx="8458200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খাদ্য সংরক্ষণে ক্ষতিকর রাসায়নিক পদার্থের ব্যবহারের প্রভাব বিশ্লেষন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1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3048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খাদ্য নষ্ট হওয়ার কারণ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কী? </a:t>
            </a:r>
          </a:p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খাদ্য সংরক্ষণের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কয়েকটি পদ্ধতি বল?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ফরমালিন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037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28600"/>
            <a:ext cx="2438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981200"/>
            <a:ext cx="8458200" cy="1295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খাদ্য সংরক্ষণে ক্ষতিকর রাসায়নিক পদার্থের ব্যবহার প্রতিরোধ করার উপায় বিশ্লেষন কর।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1106185423-5-powerful-ways-give-thanks-your-peopl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22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0" y="249382"/>
            <a:ext cx="4648200" cy="83819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590800"/>
            <a:ext cx="5715000" cy="23622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মোঃ সুহেল মিয়া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সহকারী শিক্ষক ( গণিত) 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আদর্শ উচ্চ বিদ্যালয়, রুস্তমপুর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দক্ষিণ সুরমা, সিলেট। </a:t>
            </a: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mohammad.suhel07@gmail.com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828800" y="762000"/>
            <a:ext cx="6324600" cy="160020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720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200400"/>
            <a:ext cx="5791200" cy="2554545"/>
          </a:xfrm>
          <a:prstGeom prst="rect">
            <a:avLst/>
          </a:prstGeom>
          <a:ln w="7620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ণিঃ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 ৪৫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1905000"/>
            <a:ext cx="8153400" cy="32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>
              <a:buFont typeface="Arial" pitchFamily="34" charset="0"/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খাদ্য সংরক্ষণ কি তা বলতে পারবে। 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সংরক্ষণের বিভিন্ন পদ্ধতি ব্যখ্যা করতে পারবে । </a:t>
            </a:r>
          </a:p>
          <a:p>
            <a:pPr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সংরক্ষণে বিভিন্ন রাসায়নিক পদার্থের ব্যবহার ও এর শারিরীক প্রতিক্রিয়া ব্যাখ্যা করতে পারবে। </a:t>
            </a:r>
          </a:p>
          <a:p>
            <a:pPr>
              <a:buFont typeface="Arial" pitchFamily="34" charset="0"/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381000"/>
            <a:ext cx="3352800" cy="1108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362200"/>
            <a:ext cx="3505200" cy="838200"/>
          </a:xfrm>
        </p:spPr>
        <p:txBody>
          <a:bodyPr>
            <a:norm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খাদ্য সংরক্ষণ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5" y="2057400"/>
            <a:ext cx="7905399" cy="393954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52400"/>
            <a:ext cx="8382000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খাদ্য পচন বা নষ্ট হওয়া থেকে রক্ষার জন্য আমরা কি করতে পারি?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858000" cy="715962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খাদ্য নষ্ট হওয়ার কারণ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2362" y="6019800"/>
            <a:ext cx="38100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পরিবেশের আদ্রতা, তাপ ও অম্লের বৃদ্ধি।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8" y="1015302"/>
            <a:ext cx="2826763" cy="1727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8956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খাদ্য জীবাণু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ও ছত্রাক দ্বারা আক্রান্ত হওয়া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19" y="685800"/>
            <a:ext cx="2895600" cy="1993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1" y="2895600"/>
            <a:ext cx="2706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খাদ্যের উৎসেচকের বৃদ্ধি।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914" y="3810000"/>
            <a:ext cx="2816896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খাদ্য সংরক্ষণের  প্রয়োজনীয়তা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6096000"/>
            <a:ext cx="4149436" cy="609600"/>
          </a:xfrm>
        </p:spPr>
        <p:txBody>
          <a:bodyPr/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খাদ্য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ঘাটতি মেটাতে পারি।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3" y="1371600"/>
            <a:ext cx="2752725" cy="1666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352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এক ঋতুর ফল, শস্য, সবজি মাছ ইত্যাদি অন্য ঋতুতে পেতে পারি।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2619375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0" y="3038475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উৎপাদন বেশি হলে তা সংরক্ষণের মাধ্যমে অন্য সময়ে ব্যবহার, স্থানান্তর বা রপ্তানি করতে পারি।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3867150"/>
            <a:ext cx="29718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/>
          <p:cNvSpPr/>
          <p:nvPr/>
        </p:nvSpPr>
        <p:spPr>
          <a:xfrm>
            <a:off x="1066800" y="304800"/>
            <a:ext cx="6705600" cy="1447800"/>
          </a:xfrm>
          <a:prstGeom prst="flowChartDecisi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992976"/>
            <a:ext cx="8382000" cy="978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খাদ্য সংরক্ষণের প্রয়োজনীয়তা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7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photo-dried-fish-in-rodebay-settlement-greenland-drying-is-a-method-of-food-preservation-that-works-by-1300725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533400"/>
            <a:ext cx="2895600" cy="2508504"/>
          </a:xfrm>
          <a:prstGeom prst="rect">
            <a:avLst/>
          </a:prstGeom>
        </p:spPr>
      </p:pic>
      <p:pic>
        <p:nvPicPr>
          <p:cNvPr id="5" name="Picture 4" descr="dsc_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57200"/>
            <a:ext cx="3352800" cy="2590800"/>
          </a:xfrm>
          <a:prstGeom prst="rect">
            <a:avLst/>
          </a:prstGeom>
        </p:spPr>
      </p:pic>
      <p:pic>
        <p:nvPicPr>
          <p:cNvPr id="6" name="Picture 5" descr="9805a7365ab04013513dc25f75dd80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2819400" cy="2820352"/>
          </a:xfrm>
          <a:prstGeom prst="rect">
            <a:avLst/>
          </a:prstGeom>
        </p:spPr>
      </p:pic>
      <p:pic>
        <p:nvPicPr>
          <p:cNvPr id="7" name="Picture 6" descr="shutterstock_1308380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684270"/>
            <a:ext cx="3505200" cy="2716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233</Words>
  <Application>Microsoft Office PowerPoint</Application>
  <PresentationFormat>On-screen Show (4:3)</PresentationFormat>
  <Paragraphs>40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খাদ্য সংরক্ষণ </vt:lpstr>
      <vt:lpstr>খাদ্য নষ্ট হওয়ার কারণ </vt:lpstr>
      <vt:lpstr>খাদ্য সংরক্ষণের  প্রয়োজনীয়তা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খাদ্য সংরক্ষণে রাসায়নিক পদার্থের ব্যবহার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খাদ্য সংরক্ষণ </dc:title>
  <dc:creator>Suhel</dc:creator>
  <cp:lastModifiedBy>Suhel</cp:lastModifiedBy>
  <cp:revision>23</cp:revision>
  <dcterms:created xsi:type="dcterms:W3CDTF">2006-08-16T00:00:00Z</dcterms:created>
  <dcterms:modified xsi:type="dcterms:W3CDTF">2020-02-05T16:54:55Z</dcterms:modified>
</cp:coreProperties>
</file>