
<file path=[Content_Types].xml><?xml version="1.0" encoding="utf-8"?>
<Types xmlns="http://schemas.openxmlformats.org/package/2006/content-types"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7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7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2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5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257E-B745-4E96-BE53-D065FC3AFD5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354B-0C54-43F2-94DA-228E3FA14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14452" y="30405"/>
            <a:ext cx="2148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72" y="1411697"/>
            <a:ext cx="8528664" cy="479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07" y="3978050"/>
            <a:ext cx="1108437" cy="1061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99" y="3704754"/>
            <a:ext cx="1108437" cy="1061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06" y="1685466"/>
            <a:ext cx="1108437" cy="1061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79" y="3397045"/>
            <a:ext cx="1108437" cy="1061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14" y="3189801"/>
            <a:ext cx="1108437" cy="1061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33" y="2792362"/>
            <a:ext cx="1108437" cy="1061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29" y="2143432"/>
            <a:ext cx="1108437" cy="1061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44" y="1411697"/>
            <a:ext cx="1108437" cy="10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C 0.00573 0.05301 0.02097 0.12708 0.07487 0.12592 C 0.15287 0.12592 0.15873 -0.12199 0.25157 -0.12292 C 0.33542 -0.12292 0.29063 0.09398 0.37136 0.09305 C 0.45521 0.09305 0.41042 -0.06389 0.50052 -0.06389 C 0.58125 -0.06389 0.53633 0.0419 0.60821 0.0419 C 0.67722 0.0419 0.64128 -0.03889 0.70417 -0.03889 C 0.74011 -0.03889 0.74323 -0.0169 0.74584 2.59259E-6 " pathEditMode="relative" rAng="0" ptsTypes="AAAAAA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18037" y="151965"/>
            <a:ext cx="3244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90" y="1306786"/>
            <a:ext cx="6889540" cy="4858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7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5361" y="263915"/>
            <a:ext cx="432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বাছাই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4252" y="2511386"/>
            <a:ext cx="172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673212" y="2825869"/>
            <a:ext cx="84065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0793" y="2364204"/>
            <a:ext cx="220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ভালো।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4924" y="4090444"/>
            <a:ext cx="187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447070" y="4090444"/>
            <a:ext cx="1081549" cy="9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32517" y="3921517"/>
            <a:ext cx="3505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ধরনের।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2183" y="5286888"/>
            <a:ext cx="1720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6491" y="5296226"/>
            <a:ext cx="3406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 নিজস্ব।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7070" y="5303598"/>
            <a:ext cx="1115962" cy="20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12787" y="1440874"/>
            <a:ext cx="114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54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05484" y="1451160"/>
            <a:ext cx="125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54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8" y="2087998"/>
            <a:ext cx="2053713" cy="1369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9" y="3649062"/>
            <a:ext cx="2050796" cy="1364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9" y="5152396"/>
            <a:ext cx="2050796" cy="137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74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2954" y="486696"/>
            <a:ext cx="3746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বিভাজন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103" y="1712162"/>
            <a:ext cx="1356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313" y="1712162"/>
            <a:ext cx="82591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5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93060" y="3513037"/>
            <a:ext cx="78658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54626" y="2856721"/>
            <a:ext cx="663677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3135" y="4026321"/>
            <a:ext cx="889819" cy="94389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69743" y="3974702"/>
            <a:ext cx="889819" cy="94389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72398" y="3964418"/>
            <a:ext cx="889819" cy="94389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30993" y="4483520"/>
            <a:ext cx="850491" cy="147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1537 0.33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12 0.0794 L 0.59362 0.05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74 0.16991 L 0.70847 0.1631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10" grpId="0"/>
      <p:bldP spid="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400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74574" y="353961"/>
            <a:ext cx="385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93" y="1631252"/>
            <a:ext cx="7143750" cy="3899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18821" y="0"/>
            <a:ext cx="3908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769" y="5604386"/>
            <a:ext cx="1134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সকল শিক্ষার্থীদের পাঠ্য বইয়ের ৬৮ পৃষ্ঠা খুলতে বলব।</a:t>
            </a:r>
            <a:endPara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24" y="784836"/>
            <a:ext cx="3627716" cy="47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04071" y="368710"/>
            <a:ext cx="358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2645" y="1420311"/>
            <a:ext cx="812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মুখে মুখে বল।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2645" y="2782669"/>
            <a:ext cx="8244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 কী?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পাখির নাম কী?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63761" y="162232"/>
            <a:ext cx="7064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47" y="1442893"/>
            <a:ext cx="2335776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47" y="3688780"/>
            <a:ext cx="2335776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76283" y="1649535"/>
            <a:ext cx="19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9019" y="4150446"/>
            <a:ext cx="19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59045" y="2418735"/>
            <a:ext cx="2757949" cy="2193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59045" y="2285855"/>
            <a:ext cx="2905433" cy="210916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300155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92775" y="0"/>
            <a:ext cx="2514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85" y="1392332"/>
            <a:ext cx="8490770" cy="4851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6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9759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0884" y="412954"/>
            <a:ext cx="367234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568" y="2182762"/>
            <a:ext cx="114078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জামান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শিক্ষক,গোহাইলবাড়ি স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Email:zamansharmin03@gmail.com</a:t>
            </a:r>
            <a:endPara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135" y="120938"/>
            <a:ext cx="1873046" cy="1812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965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7419" y="206478"/>
            <a:ext cx="309716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571" y="1976686"/>
            <a:ext cx="6311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শ্রেণি:প্রথম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শিরোনাম: আমাদের দেশ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পাঠ্যাংশ:আমাদের......জাতীয় ফুল।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৪০মিনিট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05" y="1129808"/>
            <a:ext cx="3887970" cy="41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96123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5909" y="1120878"/>
            <a:ext cx="98814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ফুলের নাম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8696" y="297276"/>
            <a:ext cx="235974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4" y="1409061"/>
            <a:ext cx="3574277" cy="2372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45" y="1478274"/>
            <a:ext cx="3500535" cy="2372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4659" y="264169"/>
            <a:ext cx="503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625" y="3901178"/>
            <a:ext cx="265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2747" y="3962613"/>
            <a:ext cx="19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05" y="1478273"/>
            <a:ext cx="3040862" cy="2372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576619" y="3967619"/>
            <a:ext cx="81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794" y="4922960"/>
            <a:ext cx="11700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বাংলাদেশের দৃশ্য,পাখি ও ফুল দেখতে পাচ্ছি।আজকের পড়ার বিষয় কী হতে পারে চিন্তা কর তো...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9433" y="5512580"/>
            <a:ext cx="361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35" y="495280"/>
            <a:ext cx="4487066" cy="501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8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5334" y="95266"/>
            <a:ext cx="7167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2258" y="4332339"/>
            <a:ext cx="219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ছবি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9664" y="4291184"/>
            <a:ext cx="334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দৃশ্য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579" y="5584792"/>
            <a:ext cx="1241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 বাংলাদেশ।এ দেশ ধানের দেশ,গানের দেশ।এ দেশ অনেক সুন্দর।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4" y="1155005"/>
            <a:ext cx="5436017" cy="3098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2" y="1134433"/>
            <a:ext cx="5436017" cy="3136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4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8" y="906696"/>
            <a:ext cx="5077077" cy="3193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73" y="906696"/>
            <a:ext cx="5063059" cy="3193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77466" y="-16634"/>
            <a:ext cx="7167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3462" y="4116686"/>
            <a:ext cx="929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802" y="411668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5" y="5242722"/>
            <a:ext cx="1163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দেশে আছে বিচিত্র ধরনের পাখি।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পাখি।</a:t>
            </a:r>
            <a:endParaRPr lang="en-US" sz="40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20" y="1199627"/>
            <a:ext cx="5353664" cy="3139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52019" y="242458"/>
            <a:ext cx="4685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246" y="5538571"/>
            <a:ext cx="1165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দেশের বনে বনে,খালে বিলে অনেক ফুল ফোটে।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ফুল।</a:t>
            </a:r>
            <a:endPara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0774" y="4482696"/>
            <a:ext cx="1784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 ফুল</a:t>
            </a:r>
            <a:endPara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2" y="1199627"/>
            <a:ext cx="5353665" cy="3163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45111" y="4482696"/>
            <a:ext cx="386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4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277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107</cp:revision>
  <dcterms:created xsi:type="dcterms:W3CDTF">2020-01-22T11:22:07Z</dcterms:created>
  <dcterms:modified xsi:type="dcterms:W3CDTF">2020-02-05T16:31:04Z</dcterms:modified>
</cp:coreProperties>
</file>