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8" r:id="rId3"/>
    <p:sldId id="259" r:id="rId4"/>
    <p:sldId id="262" r:id="rId5"/>
    <p:sldId id="263" r:id="rId6"/>
    <p:sldId id="268" r:id="rId7"/>
    <p:sldId id="267" r:id="rId8"/>
    <p:sldId id="275" r:id="rId9"/>
    <p:sldId id="264" r:id="rId10"/>
    <p:sldId id="270" r:id="rId11"/>
    <p:sldId id="265" r:id="rId12"/>
    <p:sldId id="272" r:id="rId13"/>
    <p:sldId id="271" r:id="rId14"/>
    <p:sldId id="273" r:id="rId15"/>
    <p:sldId id="274" r:id="rId16"/>
    <p:sldId id="269" r:id="rId17"/>
    <p:sldId id="276" r:id="rId18"/>
    <p:sldId id="279" r:id="rId19"/>
    <p:sldId id="261" r:id="rId20"/>
    <p:sldId id="283" r:id="rId21"/>
    <p:sldId id="281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5416-6EB7-4CEE-9720-B7FDBEBA530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FA347-6686-4503-BFA6-4A0156E22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0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3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2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3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9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4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4FC8-7A5E-49F7-A144-20E0F8A2F7E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E1522-451A-4C07-982F-1F3C31A0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4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jpg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329784"/>
            <a:ext cx="11542426" cy="622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1873771"/>
            <a:ext cx="2626792" cy="2626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127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7740" y="3980721"/>
            <a:ext cx="10256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জাগো নাগিনীরা জাগো নাগিনীরা জাগো কালবোশেখীরা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শিশু হত্যার বিক্ষোভে আজ কাঁপুক বসুন্ধরা,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দেশের সোনার ছেলে খুন করে রোখে মানুষের দাবী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দিন বদলের ক্রান্তিলগ্নে তবু তোরা পার পাবি?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না, না, না, না খুন রাঙা ইতিহাসে শেষ রায় দেওয়া তারই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একুশে ফেব্রু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একুশে ফেব্রু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14" y="464735"/>
            <a:ext cx="5273979" cy="3515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79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5241" y="3711200"/>
            <a:ext cx="111186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ছেলেহারা শত মায়ের অশ্রু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গ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ড়া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এ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ফেব্রু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য়ারি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আমি কি ভুলিতে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সোনার দেশের রক্তে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রাঙানো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ফেব্রু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আমি কি ভুলিতে পারি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।।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78" y="481261"/>
            <a:ext cx="2893493" cy="3670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5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2680" y="4134609"/>
            <a:ext cx="7787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সেই আঁধারের পশুদের মুখ চেনা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তাহাদের তরে মায়ের, বোনের, ভায়ের চরম ঘৃণা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ওরা গুলি ছোড়ে এদেশের প্রাণে দেশের দাবীকে রোখে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ওদের ঘৃণ্য পদাঘাত এই  বাংলার বুকে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364884"/>
            <a:ext cx="7665286" cy="3477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3549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94807" y="6196712"/>
            <a:ext cx="12781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9320" y="3519056"/>
            <a:ext cx="8168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সেদিনও এমনি নীল গগনের বসনে শীতের শেষে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রাত জাগা চাঁদ চুমো খেয়েছিল হেসে;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পথে পথে ফোটে রজনীগন্ধা অলকনন্দা যেন,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এমন সময় ঝড় এলো এক ঝড় এলো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ক্ষ্যাপা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বুনো।।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97" y="488186"/>
            <a:ext cx="5218559" cy="3472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38" y="585989"/>
            <a:ext cx="2733444" cy="27334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3" y="3519056"/>
            <a:ext cx="2857500" cy="2142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59952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03120" y="4134609"/>
            <a:ext cx="8275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ওরা এদেশের নয়,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দেশের ভাগ্য ওরা করে বিক্রয়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ওরা মানুষের অন্ন, বস্ত্র, শান্তি নিয়েছে কাড়ি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একুশে ফেব্রু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একুশে ফেব্রু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341536"/>
            <a:ext cx="55245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166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2105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1506" y="3506452"/>
            <a:ext cx="11186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তুমি আজ জাগো তুমি আজ জাগো একুশে ফেব্রু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আজো জালিমের কারাগারে মরে বীর-ছেলে বীর- নারী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আমার শহীদ ভাইয়ের  আত্মা ডাকে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জাগো মানুষের সুপ্ত শক্তি হাটে মাঠে ঘাটে বাঁকে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দারুণ ক্রোধের আগুনে আবার জ্বালবো ফেব্রু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atin typeface="NikoshBAN" pitchFamily="2" charset="0"/>
                <a:cs typeface="NikoshBAN" pitchFamily="2" charset="0"/>
              </a:rPr>
              <a:t>একুশে ফেব্রু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একুশে ফেব্রু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28" y="537387"/>
            <a:ext cx="3760388" cy="2820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16" y="255561"/>
            <a:ext cx="2637759" cy="329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9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11" y="2868320"/>
            <a:ext cx="2540091" cy="17147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94807" y="6196712"/>
            <a:ext cx="12781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65722" y="1798853"/>
            <a:ext cx="1981200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অশ্রু-গড়া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83226" y="2954148"/>
            <a:ext cx="2895600" cy="1219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47848" y="1447800"/>
            <a:ext cx="3465872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পানিতে নির্মিত।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 কল্পনা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0274" y="3255218"/>
            <a:ext cx="1981200" cy="121920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53160" y="302889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69366" y="4663830"/>
            <a:ext cx="1981200" cy="12192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59426" y="450266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ঠিক সময়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14" y="1336411"/>
            <a:ext cx="2641027" cy="16760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96" y="4560246"/>
            <a:ext cx="2222592" cy="1666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02" y="3051937"/>
            <a:ext cx="2044100" cy="1379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217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876853" y="381645"/>
            <a:ext cx="4131039" cy="12142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7277" y="1648974"/>
            <a:ext cx="5830192" cy="4008257"/>
          </a:xfrm>
          <a:prstGeom prst="round2Diag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8" y="1932458"/>
            <a:ext cx="4966364" cy="3724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Down Arrow 10"/>
          <p:cNvSpPr/>
          <p:nvPr/>
        </p:nvSpPr>
        <p:spPr>
          <a:xfrm>
            <a:off x="633072" y="514954"/>
            <a:ext cx="4589443" cy="12142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94740" y="808873"/>
            <a:ext cx="2879858" cy="768347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072" y="1802887"/>
            <a:ext cx="9368179" cy="145834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1220" y="4319404"/>
            <a:ext cx="10526732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শহিদ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মিনারের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অঙ্গনে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একুশে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ফেব্রুয়ারির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প্রভাতে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কার্যক্রমের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মাধ্যমে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ভাষা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শহিদদের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প্রতি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শ্রদ্ধা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জানাবে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তার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একটি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পরিকল্পনা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প্রস্তুত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43" y="385564"/>
            <a:ext cx="6423208" cy="3670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32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68773" y="951207"/>
            <a:ext cx="845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725126"/>
              </p:ext>
            </p:extLst>
          </p:nvPr>
        </p:nvGraphicFramePr>
        <p:xfrm>
          <a:off x="4542957" y="2404237"/>
          <a:ext cx="247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Packager Shell Object" showAsIcon="1" r:id="rId3" imgW="2477160" imgH="863640" progId="Package">
                  <p:embed/>
                </p:oleObj>
              </mc:Choice>
              <mc:Fallback>
                <p:oleObj name="Packager Shell Object" showAsIcon="1" r:id="rId3" imgW="247716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2957" y="2404237"/>
                        <a:ext cx="24765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0" y="1914993"/>
            <a:ext cx="4037351" cy="3028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3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7476" y="202842"/>
            <a:ext cx="11797048" cy="645231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3031" y="103031"/>
              <a:ext cx="12003110" cy="6658378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6062" y="206062"/>
              <a:ext cx="11797048" cy="645231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C0363D-1513-4919-8AB6-56E7939E2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495" y="53883"/>
            <a:ext cx="2388740" cy="1861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C7BEF5-5243-499E-8C48-C988EED13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977" y="5114831"/>
            <a:ext cx="1173120" cy="13415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41571" y="370166"/>
            <a:ext cx="8452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r>
              <a:rPr lang="bn-IN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55" y="1711698"/>
            <a:ext cx="6667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3327357" y="1023975"/>
            <a:ext cx="5171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73643" y="5826817"/>
            <a:ext cx="756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ICT4e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অ্যাম্বাসেডর, ফরিদপুর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3" y="370166"/>
            <a:ext cx="1538588" cy="15454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94"/>
          <a:stretch/>
        </p:blipFill>
        <p:spPr>
          <a:xfrm>
            <a:off x="420745" y="4633735"/>
            <a:ext cx="1817019" cy="18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94740" y="808873"/>
            <a:ext cx="2879858" cy="768347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072" y="1802886"/>
            <a:ext cx="11403167" cy="17751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1220" y="2490608"/>
            <a:ext cx="10526732" cy="376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খুন-রাঙ্গা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Tx/>
              <a:buAutoNum type="arabicPeriod"/>
            </a:pP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আধারের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গানটির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গাওয়া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Tx/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ক্রোধের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জ্বালাব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পংক্তির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অন্যায়ের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লড়বার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670920" y="928289"/>
            <a:ext cx="2879858" cy="768347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072" y="1802887"/>
            <a:ext cx="11361028" cy="112340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5639" y="338471"/>
            <a:ext cx="1915594" cy="1372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64" y="324553"/>
            <a:ext cx="2208486" cy="14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7476" y="202842"/>
            <a:ext cx="11797048" cy="645231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3031" y="103031"/>
              <a:ext cx="12003110" cy="6658378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6062" y="206062"/>
              <a:ext cx="11797048" cy="64523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49578" y="2398822"/>
            <a:ext cx="5171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824460" y="4773057"/>
            <a:ext cx="10504200" cy="1446550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এখানেই</a:t>
            </a:r>
            <a:r>
              <a:rPr lang="en-US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করছি আজকের </a:t>
            </a:r>
            <a:r>
              <a:rPr lang="en-US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BD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ক্লাস। </a:t>
            </a:r>
          </a:p>
          <a:p>
            <a:pPr algn="ctr"/>
            <a:r>
              <a:rPr lang="bn-BD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ভালো থেক সবাই</a:t>
            </a:r>
            <a:r>
              <a:rPr lang="en-US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none" spc="0" dirty="0">
              <a:ln/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10" y="347503"/>
            <a:ext cx="7199816" cy="4367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06062" y="22105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51" y="379566"/>
            <a:ext cx="2650298" cy="2820862"/>
          </a:xfrm>
          <a:prstGeom prst="ellipse">
            <a:avLst/>
          </a:prstGeom>
          <a:ln w="762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4" name="Group 13"/>
          <p:cNvGrpSpPr/>
          <p:nvPr/>
        </p:nvGrpSpPr>
        <p:grpSpPr>
          <a:xfrm rot="16200000">
            <a:off x="4963303" y="598469"/>
            <a:ext cx="1515125" cy="3272501"/>
            <a:chOff x="4453280" y="1835526"/>
            <a:chExt cx="2085975" cy="4285397"/>
          </a:xfrm>
        </p:grpSpPr>
        <p:grpSp>
          <p:nvGrpSpPr>
            <p:cNvPr id="15" name="Group 14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D21F70B-66E4-4088-8CD0-888A8F1AFFB4}"/>
              </a:ext>
            </a:extLst>
          </p:cNvPr>
          <p:cNvSpPr/>
          <p:nvPr/>
        </p:nvSpPr>
        <p:spPr>
          <a:xfrm>
            <a:off x="441798" y="3310458"/>
            <a:ext cx="527906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4E শিক্ষক অ্যাম্বাসেডর, ফরিদপুর।</a:t>
            </a:r>
          </a:p>
          <a:p>
            <a:pPr lvl="0"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মাস্টার ট্রেইনার (বিটিটি),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(আইসিটি),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মধুখালী শাহ হাবীব আলিম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মাদরাসা,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মধুখালী, ফরিদপুর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21F70B-66E4-4088-8CD0-888A8F1AFFB4}"/>
              </a:ext>
            </a:extLst>
          </p:cNvPr>
          <p:cNvSpPr/>
          <p:nvPr/>
        </p:nvSpPr>
        <p:spPr>
          <a:xfrm>
            <a:off x="6222454" y="3310458"/>
            <a:ext cx="5279068" cy="2369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শ্রেণী: অষ্টম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 1ম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সময়: ৫০ মি: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তারিখ: ০০/০০/২০20 খ্রি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90" y="396864"/>
            <a:ext cx="2082135" cy="2722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ctangle 19"/>
          <p:cNvSpPr/>
          <p:nvPr/>
        </p:nvSpPr>
        <p:spPr>
          <a:xfrm>
            <a:off x="1343465" y="6316690"/>
            <a:ext cx="9512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Up Ribbon 23"/>
          <p:cNvSpPr/>
          <p:nvPr/>
        </p:nvSpPr>
        <p:spPr>
          <a:xfrm>
            <a:off x="4173207" y="437652"/>
            <a:ext cx="3505200" cy="806304"/>
          </a:xfrm>
          <a:prstGeom prst="ribbon2">
            <a:avLst>
              <a:gd name="adj1" fmla="val 15730"/>
              <a:gd name="adj2" fmla="val 56404"/>
            </a:avLst>
          </a:prstGeom>
          <a:noFill/>
          <a:ln w="101600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09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4468" y="3846243"/>
            <a:ext cx="8079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8133" y="4363604"/>
            <a:ext cx="8079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1798" y="4842494"/>
            <a:ext cx="80796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2741" y="5354065"/>
            <a:ext cx="80796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1" y="613089"/>
            <a:ext cx="5403039" cy="3034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44" y="660538"/>
            <a:ext cx="5302413" cy="29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5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94807" y="6196712"/>
            <a:ext cx="12781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754" y="494124"/>
            <a:ext cx="5257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একুশের গান</a:t>
            </a:r>
            <a:endParaRPr lang="bn-IN" sz="6000" b="1" dirty="0" smtClean="0">
              <a:ln w="1905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4586" y="1336184"/>
            <a:ext cx="3755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আবদুল গাফ্‌ফার চৌধুরী 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96" y="1336184"/>
            <a:ext cx="7118948" cy="4329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277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94807" y="6196712"/>
            <a:ext cx="12781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37736"/>
            <a:ext cx="1162811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ctr">
              <a:defRPr/>
            </a:pPr>
            <a:r>
              <a:rPr lang="bn-BD" sz="360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3888" indent="-623888" algn="just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3888" indent="-623888" algn="just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8650" indent="-628650" algn="just"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৪।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চেতনার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pPr marL="628650" indent="-628650" algn="just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05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16450"/>
              </p:ext>
            </p:extLst>
          </p:nvPr>
        </p:nvGraphicFramePr>
        <p:xfrm>
          <a:off x="548640" y="1319912"/>
          <a:ext cx="1109472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7360">
                  <a:extLst>
                    <a:ext uri="{9D8B030D-6E8A-4147-A177-3AD203B41FA5}">
                      <a16:colId xmlns:a16="http://schemas.microsoft.com/office/drawing/2014/main" val="3581147765"/>
                    </a:ext>
                  </a:extLst>
                </a:gridCol>
                <a:gridCol w="5547360">
                  <a:extLst>
                    <a:ext uri="{9D8B030D-6E8A-4147-A177-3AD203B41FA5}">
                      <a16:colId xmlns:a16="http://schemas.microsoft.com/office/drawing/2014/main" val="1669463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আবদুল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গাফফার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চৌধুরী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/>
                        <a:t>জন্ম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পরিচয়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জন্ম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তারিখ: ১২,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ডিসেম্বর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১৯৩৪ খ্রি: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5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/>
                        <a:t>পিতৃ</a:t>
                      </a:r>
                      <a:r>
                        <a:rPr lang="en-US" sz="3200" b="1" baseline="0" dirty="0" smtClean="0"/>
                        <a:t> ও </a:t>
                      </a:r>
                      <a:r>
                        <a:rPr lang="en-US" sz="3200" b="1" baseline="0" dirty="0" err="1" smtClean="0"/>
                        <a:t>মাতৃ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পরিচয়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পিতা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ওয়াহেদ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রেজা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চৌধুরী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মাতা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জাকিয়া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চৌধুরী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18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/>
                        <a:t>শিক্ষা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জীবন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স্নাতকোত্তর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ঢাকা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বিশ্ববিদ্যালয়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81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খ্যাতিমান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কথাশিল্পী, গীতিকার, প্রাবন্ধিক, কলামিস্ট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95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শিশুতোষ </a:t>
                      </a:r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গ্রন্থ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ডানপিঠে শওকত, আঁধার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কুঠির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ছেলেটি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2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অবদান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ভাষা আন্দোলন, মুক্তিযুদ্ধ  চলাকা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বিশেষ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ভূমিকা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পালন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9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পুরস্কার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বাংলা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একাডেমী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ইউনেস্কো,বঙ্গবন্ধু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পুরস্কার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10938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83" y="480233"/>
            <a:ext cx="2690852" cy="1553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4358640" y="378055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1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3101" y="2375081"/>
            <a:ext cx="6865495" cy="144655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গ্রন্থ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 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 পুরস্কারসমূহ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4351986" y="784389"/>
            <a:ext cx="3505200" cy="806304"/>
          </a:xfrm>
          <a:prstGeom prst="ribbon2">
            <a:avLst>
              <a:gd name="adj1" fmla="val 15730"/>
              <a:gd name="adj2" fmla="val 56404"/>
            </a:avLst>
          </a:prstGeom>
          <a:noFill/>
          <a:ln w="101600" cmpd="dbl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600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2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062" y="206062"/>
            <a:ext cx="11797048" cy="6452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445" y="99811"/>
            <a:ext cx="12003110" cy="66583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4" y="206062"/>
            <a:ext cx="11073673" cy="476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3644" y="4898769"/>
            <a:ext cx="10328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আমার ভাই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য়ের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রক্তে রাঙানো একুশে ফেব্রু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আমি কি ভুলিতে পারি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-294807" y="6196712"/>
            <a:ext cx="127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 ICT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অ্যাম্বাসেডর,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ফরিদপুর,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: 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ouhidstar@gmail.com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665</Words>
  <Application>Microsoft Office PowerPoint</Application>
  <PresentationFormat>Widescreen</PresentationFormat>
  <Paragraphs>98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touhid</dc:creator>
  <cp:lastModifiedBy>touhid</cp:lastModifiedBy>
  <cp:revision>214</cp:revision>
  <dcterms:created xsi:type="dcterms:W3CDTF">2019-11-16T09:09:30Z</dcterms:created>
  <dcterms:modified xsi:type="dcterms:W3CDTF">2020-02-04T17:46:33Z</dcterms:modified>
</cp:coreProperties>
</file>