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78" r:id="rId3"/>
    <p:sldId id="257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74" r:id="rId15"/>
    <p:sldId id="268" r:id="rId16"/>
    <p:sldId id="275" r:id="rId17"/>
    <p:sldId id="276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48" autoAdjust="0"/>
  </p:normalViewPr>
  <p:slideViewPr>
    <p:cSldViewPr>
      <p:cViewPr>
        <p:scale>
          <a:sx n="59" d="100"/>
          <a:sy n="59" d="100"/>
        </p:scale>
        <p:origin x="-121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1B46A-A1CD-411F-AF35-05E2A9434103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305852-54E3-4F1F-A8FF-FA9EBA4C198E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জীব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1F8DFEF-1132-42FB-B46E-6F7723D164FC}" type="parTrans" cxnId="{8C630173-55D5-4C86-A715-5B8D4D97C6FB}">
      <dgm:prSet/>
      <dgm:spPr/>
      <dgm:t>
        <a:bodyPr/>
        <a:lstStyle/>
        <a:p>
          <a:endParaRPr lang="en-US"/>
        </a:p>
      </dgm:t>
    </dgm:pt>
    <dgm:pt modelId="{C57D1BD0-436B-4E70-B611-548803B1B3EE}" type="sibTrans" cxnId="{8C630173-55D5-4C86-A715-5B8D4D97C6FB}">
      <dgm:prSet/>
      <dgm:spPr/>
      <dgm:t>
        <a:bodyPr/>
        <a:lstStyle/>
        <a:p>
          <a:endParaRPr lang="en-US"/>
        </a:p>
      </dgm:t>
    </dgm:pt>
    <dgm:pt modelId="{EDC4457B-224E-406E-B0D5-6226152606FA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মানুষ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B30C3EF-25B2-497B-8829-B0DFA017F8B0}" type="parTrans" cxnId="{4E11BF29-3FCC-438B-874E-6011BC549300}">
      <dgm:prSet/>
      <dgm:spPr/>
      <dgm:t>
        <a:bodyPr/>
        <a:lstStyle/>
        <a:p>
          <a:endParaRPr lang="en-US"/>
        </a:p>
      </dgm:t>
    </dgm:pt>
    <dgm:pt modelId="{6E85D998-3A83-46ED-A3A8-623058B2ABC0}" type="sibTrans" cxnId="{4E11BF29-3FCC-438B-874E-6011BC549300}">
      <dgm:prSet/>
      <dgm:spPr/>
      <dgm:t>
        <a:bodyPr/>
        <a:lstStyle/>
        <a:p>
          <a:endParaRPr lang="en-US"/>
        </a:p>
      </dgm:t>
    </dgm:pt>
    <dgm:pt modelId="{1D4DA982-D7D8-4946-8128-F332BFF567AC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66EE598-ECA7-4D0C-8983-1B29758AAA00}" type="parTrans" cxnId="{6DBE89F2-C26A-420D-9DF5-1D960A9C5ACB}">
      <dgm:prSet/>
      <dgm:spPr/>
      <dgm:t>
        <a:bodyPr/>
        <a:lstStyle/>
        <a:p>
          <a:endParaRPr lang="en-US"/>
        </a:p>
      </dgm:t>
    </dgm:pt>
    <dgm:pt modelId="{AE2B0EAB-AD7A-41CF-B25D-E67FF9B53E03}" type="sibTrans" cxnId="{6DBE89F2-C26A-420D-9DF5-1D960A9C5ACB}">
      <dgm:prSet/>
      <dgm:spPr/>
      <dgm:t>
        <a:bodyPr/>
        <a:lstStyle/>
        <a:p>
          <a:endParaRPr lang="en-US"/>
        </a:p>
      </dgm:t>
    </dgm:pt>
    <dgm:pt modelId="{82C16CCE-21D3-4D9C-A1BE-9F7E55938D95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3F329AF-1E46-464E-87A4-22F69C3AE60D}" type="parTrans" cxnId="{F7DDE62F-44EC-488D-9734-A53F4BBA74DB}">
      <dgm:prSet/>
      <dgm:spPr/>
      <dgm:t>
        <a:bodyPr/>
        <a:lstStyle/>
        <a:p>
          <a:endParaRPr lang="en-US"/>
        </a:p>
      </dgm:t>
    </dgm:pt>
    <dgm:pt modelId="{0B1A8CF6-69D1-4CC0-8826-B09390BB0B2C}" type="sibTrans" cxnId="{F7DDE62F-44EC-488D-9734-A53F4BBA74DB}">
      <dgm:prSet/>
      <dgm:spPr/>
      <dgm:t>
        <a:bodyPr/>
        <a:lstStyle/>
        <a:p>
          <a:endParaRPr lang="en-US"/>
        </a:p>
      </dgm:t>
    </dgm:pt>
    <dgm:pt modelId="{C66FE843-000D-4B84-8907-899B73510E94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7698A53-1330-4332-A92B-AA732CD445D8}" type="parTrans" cxnId="{A951A9C7-CB50-4AE9-B7C8-637B0F4A7FCC}">
      <dgm:prSet/>
      <dgm:spPr/>
      <dgm:t>
        <a:bodyPr/>
        <a:lstStyle/>
        <a:p>
          <a:endParaRPr lang="en-US"/>
        </a:p>
      </dgm:t>
    </dgm:pt>
    <dgm:pt modelId="{524B23B0-CE0A-44B5-BC57-EA9E140E7617}" type="sibTrans" cxnId="{A951A9C7-CB50-4AE9-B7C8-637B0F4A7FCC}">
      <dgm:prSet/>
      <dgm:spPr/>
      <dgm:t>
        <a:bodyPr/>
        <a:lstStyle/>
        <a:p>
          <a:endParaRPr lang="en-US"/>
        </a:p>
      </dgm:t>
    </dgm:pt>
    <dgm:pt modelId="{A6E31694-55D4-4E6D-9981-2AACD91D0338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4215262-DD30-4732-9952-E63DFF6D64AB}" type="parTrans" cxnId="{A0B1CDE1-D5F7-44BA-93A5-8538B6AC2D1B}">
      <dgm:prSet/>
      <dgm:spPr/>
      <dgm:t>
        <a:bodyPr/>
        <a:lstStyle/>
        <a:p>
          <a:endParaRPr lang="en-US"/>
        </a:p>
      </dgm:t>
    </dgm:pt>
    <dgm:pt modelId="{B487C1DB-F404-4D57-AE3F-90BBF3505E8D}" type="sibTrans" cxnId="{A0B1CDE1-D5F7-44BA-93A5-8538B6AC2D1B}">
      <dgm:prSet/>
      <dgm:spPr/>
      <dgm:t>
        <a:bodyPr/>
        <a:lstStyle/>
        <a:p>
          <a:endParaRPr lang="en-US"/>
        </a:p>
      </dgm:t>
    </dgm:pt>
    <dgm:pt modelId="{6A8A8E48-9549-48E0-B65E-F5DFCAEF42DB}" type="pres">
      <dgm:prSet presAssocID="{8E51B46A-A1CD-411F-AF35-05E2A94341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73BA3F-901B-4F99-87E5-F8C049E81D7B}" type="pres">
      <dgm:prSet presAssocID="{32305852-54E3-4F1F-A8FF-FA9EBA4C198E}" presName="centerShape" presStyleLbl="node0" presStyleIdx="0" presStyleCnt="1"/>
      <dgm:spPr/>
      <dgm:t>
        <a:bodyPr/>
        <a:lstStyle/>
        <a:p>
          <a:endParaRPr lang="en-US"/>
        </a:p>
      </dgm:t>
    </dgm:pt>
    <dgm:pt modelId="{57A2584D-0FB3-4D74-89F7-41CD5AFF791E}" type="pres">
      <dgm:prSet presAssocID="{7B30C3EF-25B2-497B-8829-B0DFA017F8B0}" presName="Name9" presStyleLbl="parChTrans1D2" presStyleIdx="0" presStyleCnt="5"/>
      <dgm:spPr/>
      <dgm:t>
        <a:bodyPr/>
        <a:lstStyle/>
        <a:p>
          <a:endParaRPr lang="en-US"/>
        </a:p>
      </dgm:t>
    </dgm:pt>
    <dgm:pt modelId="{9651A725-5787-47E1-84CA-CE1E7267FA52}" type="pres">
      <dgm:prSet presAssocID="{7B30C3EF-25B2-497B-8829-B0DFA017F8B0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BC91519-B211-4AA3-8DC6-F58651ECB7C5}" type="pres">
      <dgm:prSet presAssocID="{EDC4457B-224E-406E-B0D5-6226152606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4A398-A29B-4315-A075-16FD5FB4E6E8}" type="pres">
      <dgm:prSet presAssocID="{84215262-DD30-4732-9952-E63DFF6D64AB}" presName="Name9" presStyleLbl="parChTrans1D2" presStyleIdx="1" presStyleCnt="5"/>
      <dgm:spPr/>
      <dgm:t>
        <a:bodyPr/>
        <a:lstStyle/>
        <a:p>
          <a:endParaRPr lang="en-US"/>
        </a:p>
      </dgm:t>
    </dgm:pt>
    <dgm:pt modelId="{5CE5283F-D555-4617-859B-15111222FCF7}" type="pres">
      <dgm:prSet presAssocID="{84215262-DD30-4732-9952-E63DFF6D64A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E5BBF676-0675-4F9B-B03A-4576E1B13993}" type="pres">
      <dgm:prSet presAssocID="{A6E31694-55D4-4E6D-9981-2AACD91D03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AF97B-A9D7-42C3-A449-053FCE0A5465}" type="pres">
      <dgm:prSet presAssocID="{566EE598-ECA7-4D0C-8983-1B29758AAA00}" presName="Name9" presStyleLbl="parChTrans1D2" presStyleIdx="2" presStyleCnt="5"/>
      <dgm:spPr/>
      <dgm:t>
        <a:bodyPr/>
        <a:lstStyle/>
        <a:p>
          <a:endParaRPr lang="en-US"/>
        </a:p>
      </dgm:t>
    </dgm:pt>
    <dgm:pt modelId="{7D77DECE-E219-40B8-B97A-B5C06854D0D1}" type="pres">
      <dgm:prSet presAssocID="{566EE598-ECA7-4D0C-8983-1B29758AAA0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4D7895B-5276-41BC-8D89-63771FFB769B}" type="pres">
      <dgm:prSet presAssocID="{1D4DA982-D7D8-4946-8128-F332BFF567A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7CBB4-1484-402B-AF45-00B29DA3A0FE}" type="pres">
      <dgm:prSet presAssocID="{23F329AF-1E46-464E-87A4-22F69C3AE60D}" presName="Name9" presStyleLbl="parChTrans1D2" presStyleIdx="3" presStyleCnt="5"/>
      <dgm:spPr/>
      <dgm:t>
        <a:bodyPr/>
        <a:lstStyle/>
        <a:p>
          <a:endParaRPr lang="en-US"/>
        </a:p>
      </dgm:t>
    </dgm:pt>
    <dgm:pt modelId="{1C3DB6FC-0639-4F2C-9382-045B40ECAB31}" type="pres">
      <dgm:prSet presAssocID="{23F329AF-1E46-464E-87A4-22F69C3AE60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BDBED3B6-56F6-4F20-8A6C-251B6E7C7C33}" type="pres">
      <dgm:prSet presAssocID="{82C16CCE-21D3-4D9C-A1BE-9F7E55938D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1FB08-7A69-42CC-9285-7B7509FAAB78}" type="pres">
      <dgm:prSet presAssocID="{37698A53-1330-4332-A92B-AA732CD445D8}" presName="Name9" presStyleLbl="parChTrans1D2" presStyleIdx="4" presStyleCnt="5"/>
      <dgm:spPr/>
      <dgm:t>
        <a:bodyPr/>
        <a:lstStyle/>
        <a:p>
          <a:endParaRPr lang="en-US"/>
        </a:p>
      </dgm:t>
    </dgm:pt>
    <dgm:pt modelId="{5A7F8585-8EE1-4940-9878-411832B3FBAD}" type="pres">
      <dgm:prSet presAssocID="{37698A53-1330-4332-A92B-AA732CD445D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177E504-6D17-4B2F-A6F5-BDA1D0F9FDEF}" type="pres">
      <dgm:prSet presAssocID="{C66FE843-000D-4B84-8907-899B73510E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78515B-CA65-4171-811D-0066ACD2DF58}" type="presOf" srcId="{23F329AF-1E46-464E-87A4-22F69C3AE60D}" destId="{4CC7CBB4-1484-402B-AF45-00B29DA3A0FE}" srcOrd="0" destOrd="0" presId="urn:microsoft.com/office/officeart/2005/8/layout/radial1"/>
    <dgm:cxn modelId="{DFC10C4F-47F8-4339-8CFC-F35A947497A0}" type="presOf" srcId="{7B30C3EF-25B2-497B-8829-B0DFA017F8B0}" destId="{57A2584D-0FB3-4D74-89F7-41CD5AFF791E}" srcOrd="0" destOrd="0" presId="urn:microsoft.com/office/officeart/2005/8/layout/radial1"/>
    <dgm:cxn modelId="{3AFBD623-5DAF-4FC1-9F4D-1550C599A51C}" type="presOf" srcId="{84215262-DD30-4732-9952-E63DFF6D64AB}" destId="{5604A398-A29B-4315-A075-16FD5FB4E6E8}" srcOrd="0" destOrd="0" presId="urn:microsoft.com/office/officeart/2005/8/layout/radial1"/>
    <dgm:cxn modelId="{F7DDE62F-44EC-488D-9734-A53F4BBA74DB}" srcId="{32305852-54E3-4F1F-A8FF-FA9EBA4C198E}" destId="{82C16CCE-21D3-4D9C-A1BE-9F7E55938D95}" srcOrd="3" destOrd="0" parTransId="{23F329AF-1E46-464E-87A4-22F69C3AE60D}" sibTransId="{0B1A8CF6-69D1-4CC0-8826-B09390BB0B2C}"/>
    <dgm:cxn modelId="{A0B1CDE1-D5F7-44BA-93A5-8538B6AC2D1B}" srcId="{32305852-54E3-4F1F-A8FF-FA9EBA4C198E}" destId="{A6E31694-55D4-4E6D-9981-2AACD91D0338}" srcOrd="1" destOrd="0" parTransId="{84215262-DD30-4732-9952-E63DFF6D64AB}" sibTransId="{B487C1DB-F404-4D57-AE3F-90BBF3505E8D}"/>
    <dgm:cxn modelId="{570D2A71-7EF4-4B5F-9F91-0BDA505A80E7}" type="presOf" srcId="{7B30C3EF-25B2-497B-8829-B0DFA017F8B0}" destId="{9651A725-5787-47E1-84CA-CE1E7267FA52}" srcOrd="1" destOrd="0" presId="urn:microsoft.com/office/officeart/2005/8/layout/radial1"/>
    <dgm:cxn modelId="{798FED10-29FA-4D49-9724-5876E8B17B74}" type="presOf" srcId="{37698A53-1330-4332-A92B-AA732CD445D8}" destId="{5A7F8585-8EE1-4940-9878-411832B3FBAD}" srcOrd="1" destOrd="0" presId="urn:microsoft.com/office/officeart/2005/8/layout/radial1"/>
    <dgm:cxn modelId="{A951A9C7-CB50-4AE9-B7C8-637B0F4A7FCC}" srcId="{32305852-54E3-4F1F-A8FF-FA9EBA4C198E}" destId="{C66FE843-000D-4B84-8907-899B73510E94}" srcOrd="4" destOrd="0" parTransId="{37698A53-1330-4332-A92B-AA732CD445D8}" sibTransId="{524B23B0-CE0A-44B5-BC57-EA9E140E7617}"/>
    <dgm:cxn modelId="{D93AD19F-3170-40BD-B00F-06F448B8950F}" type="presOf" srcId="{C66FE843-000D-4B84-8907-899B73510E94}" destId="{F177E504-6D17-4B2F-A6F5-BDA1D0F9FDEF}" srcOrd="0" destOrd="0" presId="urn:microsoft.com/office/officeart/2005/8/layout/radial1"/>
    <dgm:cxn modelId="{6EE9C6D0-6CE6-47C4-BB0E-95679ECBC178}" type="presOf" srcId="{84215262-DD30-4732-9952-E63DFF6D64AB}" destId="{5CE5283F-D555-4617-859B-15111222FCF7}" srcOrd="1" destOrd="0" presId="urn:microsoft.com/office/officeart/2005/8/layout/radial1"/>
    <dgm:cxn modelId="{DCE0C9DF-ACCA-468F-8BC4-6BFBD68F62D2}" type="presOf" srcId="{23F329AF-1E46-464E-87A4-22F69C3AE60D}" destId="{1C3DB6FC-0639-4F2C-9382-045B40ECAB31}" srcOrd="1" destOrd="0" presId="urn:microsoft.com/office/officeart/2005/8/layout/radial1"/>
    <dgm:cxn modelId="{AFB0D83D-1E54-4337-A01F-38F55273532C}" type="presOf" srcId="{37698A53-1330-4332-A92B-AA732CD445D8}" destId="{D831FB08-7A69-42CC-9285-7B7509FAAB78}" srcOrd="0" destOrd="0" presId="urn:microsoft.com/office/officeart/2005/8/layout/radial1"/>
    <dgm:cxn modelId="{9530AEA0-D121-46BC-90EF-282AD8CE82C4}" type="presOf" srcId="{A6E31694-55D4-4E6D-9981-2AACD91D0338}" destId="{E5BBF676-0675-4F9B-B03A-4576E1B13993}" srcOrd="0" destOrd="0" presId="urn:microsoft.com/office/officeart/2005/8/layout/radial1"/>
    <dgm:cxn modelId="{6DBE89F2-C26A-420D-9DF5-1D960A9C5ACB}" srcId="{32305852-54E3-4F1F-A8FF-FA9EBA4C198E}" destId="{1D4DA982-D7D8-4946-8128-F332BFF567AC}" srcOrd="2" destOrd="0" parTransId="{566EE598-ECA7-4D0C-8983-1B29758AAA00}" sibTransId="{AE2B0EAB-AD7A-41CF-B25D-E67FF9B53E03}"/>
    <dgm:cxn modelId="{4E11BF29-3FCC-438B-874E-6011BC549300}" srcId="{32305852-54E3-4F1F-A8FF-FA9EBA4C198E}" destId="{EDC4457B-224E-406E-B0D5-6226152606FA}" srcOrd="0" destOrd="0" parTransId="{7B30C3EF-25B2-497B-8829-B0DFA017F8B0}" sibTransId="{6E85D998-3A83-46ED-A3A8-623058B2ABC0}"/>
    <dgm:cxn modelId="{3D8E32D6-F894-4914-82FD-A20CC730D502}" type="presOf" srcId="{32305852-54E3-4F1F-A8FF-FA9EBA4C198E}" destId="{5573BA3F-901B-4F99-87E5-F8C049E81D7B}" srcOrd="0" destOrd="0" presId="urn:microsoft.com/office/officeart/2005/8/layout/radial1"/>
    <dgm:cxn modelId="{9A02B374-33C5-4B73-98C2-FE7CA710EE36}" type="presOf" srcId="{82C16CCE-21D3-4D9C-A1BE-9F7E55938D95}" destId="{BDBED3B6-56F6-4F20-8A6C-251B6E7C7C33}" srcOrd="0" destOrd="0" presId="urn:microsoft.com/office/officeart/2005/8/layout/radial1"/>
    <dgm:cxn modelId="{8C630173-55D5-4C86-A715-5B8D4D97C6FB}" srcId="{8E51B46A-A1CD-411F-AF35-05E2A9434103}" destId="{32305852-54E3-4F1F-A8FF-FA9EBA4C198E}" srcOrd="0" destOrd="0" parTransId="{B1F8DFEF-1132-42FB-B46E-6F7723D164FC}" sibTransId="{C57D1BD0-436B-4E70-B611-548803B1B3EE}"/>
    <dgm:cxn modelId="{ECAF77F3-3CB8-48BB-A3EF-4C5DA6559856}" type="presOf" srcId="{1D4DA982-D7D8-4946-8128-F332BFF567AC}" destId="{44D7895B-5276-41BC-8D89-63771FFB769B}" srcOrd="0" destOrd="0" presId="urn:microsoft.com/office/officeart/2005/8/layout/radial1"/>
    <dgm:cxn modelId="{2DDB5E9D-DD22-4B07-979C-3C2F193BF0C1}" type="presOf" srcId="{8E51B46A-A1CD-411F-AF35-05E2A9434103}" destId="{6A8A8E48-9549-48E0-B65E-F5DFCAEF42DB}" srcOrd="0" destOrd="0" presId="urn:microsoft.com/office/officeart/2005/8/layout/radial1"/>
    <dgm:cxn modelId="{2A7D02CB-F7C2-40D2-9A4B-9261EBC84593}" type="presOf" srcId="{EDC4457B-224E-406E-B0D5-6226152606FA}" destId="{EBC91519-B211-4AA3-8DC6-F58651ECB7C5}" srcOrd="0" destOrd="0" presId="urn:microsoft.com/office/officeart/2005/8/layout/radial1"/>
    <dgm:cxn modelId="{83853204-ABA7-4667-A19B-0BE03D345BC5}" type="presOf" srcId="{566EE598-ECA7-4D0C-8983-1B29758AAA00}" destId="{327AF97B-A9D7-42C3-A449-053FCE0A5465}" srcOrd="0" destOrd="0" presId="urn:microsoft.com/office/officeart/2005/8/layout/radial1"/>
    <dgm:cxn modelId="{FB594856-DCB5-4D76-9BA4-82FFD9D87F72}" type="presOf" srcId="{566EE598-ECA7-4D0C-8983-1B29758AAA00}" destId="{7D77DECE-E219-40B8-B97A-B5C06854D0D1}" srcOrd="1" destOrd="0" presId="urn:microsoft.com/office/officeart/2005/8/layout/radial1"/>
    <dgm:cxn modelId="{8624CEC6-AAE3-49B3-BECF-81A56EE6CB18}" type="presParOf" srcId="{6A8A8E48-9549-48E0-B65E-F5DFCAEF42DB}" destId="{5573BA3F-901B-4F99-87E5-F8C049E81D7B}" srcOrd="0" destOrd="0" presId="urn:microsoft.com/office/officeart/2005/8/layout/radial1"/>
    <dgm:cxn modelId="{327D9544-D4D5-485F-81A5-23F54B05DDAE}" type="presParOf" srcId="{6A8A8E48-9549-48E0-B65E-F5DFCAEF42DB}" destId="{57A2584D-0FB3-4D74-89F7-41CD5AFF791E}" srcOrd="1" destOrd="0" presId="urn:microsoft.com/office/officeart/2005/8/layout/radial1"/>
    <dgm:cxn modelId="{8B96C70B-9F48-481D-8F62-E9ED09000A50}" type="presParOf" srcId="{57A2584D-0FB3-4D74-89F7-41CD5AFF791E}" destId="{9651A725-5787-47E1-84CA-CE1E7267FA52}" srcOrd="0" destOrd="0" presId="urn:microsoft.com/office/officeart/2005/8/layout/radial1"/>
    <dgm:cxn modelId="{677DE1B0-75DE-4041-9B41-D1F3C2F53442}" type="presParOf" srcId="{6A8A8E48-9549-48E0-B65E-F5DFCAEF42DB}" destId="{EBC91519-B211-4AA3-8DC6-F58651ECB7C5}" srcOrd="2" destOrd="0" presId="urn:microsoft.com/office/officeart/2005/8/layout/radial1"/>
    <dgm:cxn modelId="{CDB9DB62-3FB7-4D68-A5EA-B93DCEB8E5BB}" type="presParOf" srcId="{6A8A8E48-9549-48E0-B65E-F5DFCAEF42DB}" destId="{5604A398-A29B-4315-A075-16FD5FB4E6E8}" srcOrd="3" destOrd="0" presId="urn:microsoft.com/office/officeart/2005/8/layout/radial1"/>
    <dgm:cxn modelId="{48F05F91-B10D-4C92-8894-A4A6D5AD8616}" type="presParOf" srcId="{5604A398-A29B-4315-A075-16FD5FB4E6E8}" destId="{5CE5283F-D555-4617-859B-15111222FCF7}" srcOrd="0" destOrd="0" presId="urn:microsoft.com/office/officeart/2005/8/layout/radial1"/>
    <dgm:cxn modelId="{ABD220E6-1B4D-4196-90DD-479CF9B50B90}" type="presParOf" srcId="{6A8A8E48-9549-48E0-B65E-F5DFCAEF42DB}" destId="{E5BBF676-0675-4F9B-B03A-4576E1B13993}" srcOrd="4" destOrd="0" presId="urn:microsoft.com/office/officeart/2005/8/layout/radial1"/>
    <dgm:cxn modelId="{E8545E3F-D4FB-4456-AA05-9B48D8D762C2}" type="presParOf" srcId="{6A8A8E48-9549-48E0-B65E-F5DFCAEF42DB}" destId="{327AF97B-A9D7-42C3-A449-053FCE0A5465}" srcOrd="5" destOrd="0" presId="urn:microsoft.com/office/officeart/2005/8/layout/radial1"/>
    <dgm:cxn modelId="{06FFD510-802D-4156-81F0-48C128BD5A94}" type="presParOf" srcId="{327AF97B-A9D7-42C3-A449-053FCE0A5465}" destId="{7D77DECE-E219-40B8-B97A-B5C06854D0D1}" srcOrd="0" destOrd="0" presId="urn:microsoft.com/office/officeart/2005/8/layout/radial1"/>
    <dgm:cxn modelId="{2783D3FC-BA27-48BE-8CBC-B3B8FEAAFE00}" type="presParOf" srcId="{6A8A8E48-9549-48E0-B65E-F5DFCAEF42DB}" destId="{44D7895B-5276-41BC-8D89-63771FFB769B}" srcOrd="6" destOrd="0" presId="urn:microsoft.com/office/officeart/2005/8/layout/radial1"/>
    <dgm:cxn modelId="{EC5A31BC-AFF2-4110-ADC7-E0047E79547C}" type="presParOf" srcId="{6A8A8E48-9549-48E0-B65E-F5DFCAEF42DB}" destId="{4CC7CBB4-1484-402B-AF45-00B29DA3A0FE}" srcOrd="7" destOrd="0" presId="urn:microsoft.com/office/officeart/2005/8/layout/radial1"/>
    <dgm:cxn modelId="{F4DD5EC1-4331-4D70-9248-211441EC7D1A}" type="presParOf" srcId="{4CC7CBB4-1484-402B-AF45-00B29DA3A0FE}" destId="{1C3DB6FC-0639-4F2C-9382-045B40ECAB31}" srcOrd="0" destOrd="0" presId="urn:microsoft.com/office/officeart/2005/8/layout/radial1"/>
    <dgm:cxn modelId="{22C2C5B8-648C-41B4-A516-50E8A9D6C50D}" type="presParOf" srcId="{6A8A8E48-9549-48E0-B65E-F5DFCAEF42DB}" destId="{BDBED3B6-56F6-4F20-8A6C-251B6E7C7C33}" srcOrd="8" destOrd="0" presId="urn:microsoft.com/office/officeart/2005/8/layout/radial1"/>
    <dgm:cxn modelId="{E9F00395-8C95-4574-B321-833D91089F30}" type="presParOf" srcId="{6A8A8E48-9549-48E0-B65E-F5DFCAEF42DB}" destId="{D831FB08-7A69-42CC-9285-7B7509FAAB78}" srcOrd="9" destOrd="0" presId="urn:microsoft.com/office/officeart/2005/8/layout/radial1"/>
    <dgm:cxn modelId="{3C0590A1-B87B-4C80-A0EB-60748A9E8250}" type="presParOf" srcId="{D831FB08-7A69-42CC-9285-7B7509FAAB78}" destId="{5A7F8585-8EE1-4940-9878-411832B3FBAD}" srcOrd="0" destOrd="0" presId="urn:microsoft.com/office/officeart/2005/8/layout/radial1"/>
    <dgm:cxn modelId="{EA58D99E-BFD3-46DF-B704-409CB3322827}" type="presParOf" srcId="{6A8A8E48-9549-48E0-B65E-F5DFCAEF42DB}" destId="{F177E504-6D17-4B2F-A6F5-BDA1D0F9FDEF}" srcOrd="10" destOrd="0" presId="urn:microsoft.com/office/officeart/2005/8/layout/radial1"/>
  </dgm:cxnLst>
  <dgm:bg/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A46D6-23DD-439F-B12B-147EDF66F18A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92605-8977-4CA2-9F67-A1A31236EB75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জড়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44DB019-9432-4B70-A133-642E8E426BF5}" type="parTrans" cxnId="{F5A7C325-CE6C-4103-A4E2-4B32ECE20914}">
      <dgm:prSet/>
      <dgm:spPr/>
      <dgm:t>
        <a:bodyPr/>
        <a:lstStyle/>
        <a:p>
          <a:endParaRPr lang="en-US"/>
        </a:p>
      </dgm:t>
    </dgm:pt>
    <dgm:pt modelId="{8349416F-ADEB-4EF0-B248-3D19EADF968A}" type="sibTrans" cxnId="{F5A7C325-CE6C-4103-A4E2-4B32ECE20914}">
      <dgm:prSet/>
      <dgm:spPr/>
      <dgm:t>
        <a:bodyPr/>
        <a:lstStyle/>
        <a:p>
          <a:endParaRPr lang="en-US"/>
        </a:p>
      </dgm:t>
    </dgm:pt>
    <dgm:pt modelId="{BC807807-2B87-40F8-956F-527EAFA335EF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চেয়ার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C8BE720-538B-4ED6-8BA6-CB9B0C2670B0}" type="parTrans" cxnId="{F14C512F-8EEE-4491-98F7-6CC845B8203E}">
      <dgm:prSet/>
      <dgm:spPr/>
      <dgm:t>
        <a:bodyPr/>
        <a:lstStyle/>
        <a:p>
          <a:endParaRPr lang="en-US"/>
        </a:p>
      </dgm:t>
    </dgm:pt>
    <dgm:pt modelId="{1F5D2810-D8DF-4BAA-90A3-AC4B2B2F4208}" type="sibTrans" cxnId="{F14C512F-8EEE-4491-98F7-6CC845B8203E}">
      <dgm:prSet/>
      <dgm:spPr/>
      <dgm:t>
        <a:bodyPr/>
        <a:lstStyle/>
        <a:p>
          <a:endParaRPr lang="en-US"/>
        </a:p>
      </dgm:t>
    </dgm:pt>
    <dgm:pt modelId="{AC464AE9-E4F0-4315-9B85-ACBA89B4A070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6775E84-D0DD-4515-AA13-3BB1C4FDEAD8}" type="parTrans" cxnId="{536CF2CF-DE8D-4F24-945E-78EABC8F3ECD}">
      <dgm:prSet/>
      <dgm:spPr/>
      <dgm:t>
        <a:bodyPr/>
        <a:lstStyle/>
        <a:p>
          <a:endParaRPr lang="en-US"/>
        </a:p>
      </dgm:t>
    </dgm:pt>
    <dgm:pt modelId="{C239FA15-CB77-4353-A0E4-0E6387997264}" type="sibTrans" cxnId="{536CF2CF-DE8D-4F24-945E-78EABC8F3ECD}">
      <dgm:prSet/>
      <dgm:spPr/>
      <dgm:t>
        <a:bodyPr/>
        <a:lstStyle/>
        <a:p>
          <a:endParaRPr lang="en-US"/>
        </a:p>
      </dgm:t>
    </dgm:pt>
    <dgm:pt modelId="{2FBE08DE-FDE3-40CE-8FE3-D9F0AB0B40C5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F72105F-B769-479C-9A2C-6CDF7CFBB51E}" type="parTrans" cxnId="{65F644E3-20CB-4492-AC5B-D3A8092CE195}">
      <dgm:prSet/>
      <dgm:spPr/>
      <dgm:t>
        <a:bodyPr/>
        <a:lstStyle/>
        <a:p>
          <a:endParaRPr lang="en-US"/>
        </a:p>
      </dgm:t>
    </dgm:pt>
    <dgm:pt modelId="{BD702AB8-0C65-4676-BBED-0C7020FB5EDB}" type="sibTrans" cxnId="{65F644E3-20CB-4492-AC5B-D3A8092CE195}">
      <dgm:prSet/>
      <dgm:spPr/>
      <dgm:t>
        <a:bodyPr/>
        <a:lstStyle/>
        <a:p>
          <a:endParaRPr lang="en-US"/>
        </a:p>
      </dgm:t>
    </dgm:pt>
    <dgm:pt modelId="{BC1DA5BC-9B35-4AF4-B3A0-9574FC0C10EF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A3D1379-C62D-4DE1-B980-147CAEA34FE4}" type="parTrans" cxnId="{DAFDE8F0-1FF7-47EA-883A-A21682078366}">
      <dgm:prSet/>
      <dgm:spPr/>
      <dgm:t>
        <a:bodyPr/>
        <a:lstStyle/>
        <a:p>
          <a:endParaRPr lang="en-US"/>
        </a:p>
      </dgm:t>
    </dgm:pt>
    <dgm:pt modelId="{11542375-EF53-4A91-B50F-16DF88797ED2}" type="sibTrans" cxnId="{DAFDE8F0-1FF7-47EA-883A-A21682078366}">
      <dgm:prSet/>
      <dgm:spPr/>
      <dgm:t>
        <a:bodyPr/>
        <a:lstStyle/>
        <a:p>
          <a:endParaRPr lang="en-US"/>
        </a:p>
      </dgm:t>
    </dgm:pt>
    <dgm:pt modelId="{DA3A0F34-C8C9-452B-AD75-F1586FC15499}">
      <dgm:prSet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865BFF0-EE16-4F75-B346-F7E64243D037}" type="parTrans" cxnId="{F645B645-F64E-42B9-B455-F2021DCE680A}">
      <dgm:prSet/>
      <dgm:spPr/>
      <dgm:t>
        <a:bodyPr/>
        <a:lstStyle/>
        <a:p>
          <a:endParaRPr lang="en-US"/>
        </a:p>
      </dgm:t>
    </dgm:pt>
    <dgm:pt modelId="{F85CA5E8-F2D6-4463-8EE6-BB0216577B06}" type="sibTrans" cxnId="{F645B645-F64E-42B9-B455-F2021DCE680A}">
      <dgm:prSet/>
      <dgm:spPr/>
      <dgm:t>
        <a:bodyPr/>
        <a:lstStyle/>
        <a:p>
          <a:endParaRPr lang="en-US"/>
        </a:p>
      </dgm:t>
    </dgm:pt>
    <dgm:pt modelId="{739E780E-A359-48FA-AAEB-65DD6798BBBC}" type="pres">
      <dgm:prSet presAssocID="{D80A46D6-23DD-439F-B12B-147EDF66F18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EAE698-637E-468A-9BC1-B0715A78D0EC}" type="pres">
      <dgm:prSet presAssocID="{DF592605-8977-4CA2-9F67-A1A31236EB75}" presName="centerShape" presStyleLbl="node0" presStyleIdx="0" presStyleCnt="1"/>
      <dgm:spPr/>
      <dgm:t>
        <a:bodyPr/>
        <a:lstStyle/>
        <a:p>
          <a:endParaRPr lang="en-US"/>
        </a:p>
      </dgm:t>
    </dgm:pt>
    <dgm:pt modelId="{3127AE94-682A-499D-86C6-F1351E31205E}" type="pres">
      <dgm:prSet presAssocID="{2C8BE720-538B-4ED6-8BA6-CB9B0C2670B0}" presName="Name9" presStyleLbl="parChTrans1D2" presStyleIdx="0" presStyleCnt="5"/>
      <dgm:spPr/>
      <dgm:t>
        <a:bodyPr/>
        <a:lstStyle/>
        <a:p>
          <a:endParaRPr lang="en-US"/>
        </a:p>
      </dgm:t>
    </dgm:pt>
    <dgm:pt modelId="{374FDD13-47F3-4336-A5C1-8FD4EB1D0EE4}" type="pres">
      <dgm:prSet presAssocID="{2C8BE720-538B-4ED6-8BA6-CB9B0C2670B0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CE76350-5B2F-47CA-AEC1-E54EB1C9CCFE}" type="pres">
      <dgm:prSet presAssocID="{BC807807-2B87-40F8-956F-527EAFA335E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E47ED-5D5F-4AC4-A1EA-7DA773C100F5}" type="pres">
      <dgm:prSet presAssocID="{4865BFF0-EE16-4F75-B346-F7E64243D037}" presName="Name9" presStyleLbl="parChTrans1D2" presStyleIdx="1" presStyleCnt="5"/>
      <dgm:spPr/>
      <dgm:t>
        <a:bodyPr/>
        <a:lstStyle/>
        <a:p>
          <a:endParaRPr lang="en-US"/>
        </a:p>
      </dgm:t>
    </dgm:pt>
    <dgm:pt modelId="{E5A72647-B4CE-47C6-83D1-14803B89C30D}" type="pres">
      <dgm:prSet presAssocID="{4865BFF0-EE16-4F75-B346-F7E64243D03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E776BD5-4BF9-4AA8-BFE0-9FEE2B20881E}" type="pres">
      <dgm:prSet presAssocID="{DA3A0F34-C8C9-452B-AD75-F1586FC154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90D65-7B28-422A-9706-DA1DAF5C42C7}" type="pres">
      <dgm:prSet presAssocID="{56775E84-D0DD-4515-AA13-3BB1C4FDEAD8}" presName="Name9" presStyleLbl="parChTrans1D2" presStyleIdx="2" presStyleCnt="5"/>
      <dgm:spPr/>
      <dgm:t>
        <a:bodyPr/>
        <a:lstStyle/>
        <a:p>
          <a:endParaRPr lang="en-US"/>
        </a:p>
      </dgm:t>
    </dgm:pt>
    <dgm:pt modelId="{24978649-1F19-47ED-81BC-53AFDC0F1F50}" type="pres">
      <dgm:prSet presAssocID="{56775E84-D0DD-4515-AA13-3BB1C4FDEAD8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7478FA8-F737-49EC-89B7-A0C3F2305871}" type="pres">
      <dgm:prSet presAssocID="{AC464AE9-E4F0-4315-9B85-ACBA89B4A0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6EB68-19E8-4D5B-AD84-C13C5522DAFB}" type="pres">
      <dgm:prSet presAssocID="{AF72105F-B769-479C-9A2C-6CDF7CFBB51E}" presName="Name9" presStyleLbl="parChTrans1D2" presStyleIdx="3" presStyleCnt="5"/>
      <dgm:spPr/>
      <dgm:t>
        <a:bodyPr/>
        <a:lstStyle/>
        <a:p>
          <a:endParaRPr lang="en-US"/>
        </a:p>
      </dgm:t>
    </dgm:pt>
    <dgm:pt modelId="{94717A6B-410A-401F-BD6B-8A2F9B781FED}" type="pres">
      <dgm:prSet presAssocID="{AF72105F-B769-479C-9A2C-6CDF7CFBB51E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61E91F0-7BC1-4AFF-9D2B-7D8686930104}" type="pres">
      <dgm:prSet presAssocID="{2FBE08DE-FDE3-40CE-8FE3-D9F0AB0B40C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B424-B4FB-428A-A65C-639D016AAB8B}" type="pres">
      <dgm:prSet presAssocID="{DA3D1379-C62D-4DE1-B980-147CAEA34FE4}" presName="Name9" presStyleLbl="parChTrans1D2" presStyleIdx="4" presStyleCnt="5"/>
      <dgm:spPr/>
      <dgm:t>
        <a:bodyPr/>
        <a:lstStyle/>
        <a:p>
          <a:endParaRPr lang="en-US"/>
        </a:p>
      </dgm:t>
    </dgm:pt>
    <dgm:pt modelId="{A6138F05-0759-4EB6-8F62-C432B96A170F}" type="pres">
      <dgm:prSet presAssocID="{DA3D1379-C62D-4DE1-B980-147CAEA34FE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D0DE8F2-783A-417E-9D5E-DA86C7E3E3DE}" type="pres">
      <dgm:prSet presAssocID="{BC1DA5BC-9B35-4AF4-B3A0-9574FC0C10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D097C2-F3FB-4F96-8755-B118B3EFCCFC}" type="presOf" srcId="{D80A46D6-23DD-439F-B12B-147EDF66F18A}" destId="{739E780E-A359-48FA-AAEB-65DD6798BBBC}" srcOrd="0" destOrd="0" presId="urn:microsoft.com/office/officeart/2005/8/layout/radial1"/>
    <dgm:cxn modelId="{E3D787DE-773D-446A-A14D-A086458A5571}" type="presOf" srcId="{BC1DA5BC-9B35-4AF4-B3A0-9574FC0C10EF}" destId="{0D0DE8F2-783A-417E-9D5E-DA86C7E3E3DE}" srcOrd="0" destOrd="0" presId="urn:microsoft.com/office/officeart/2005/8/layout/radial1"/>
    <dgm:cxn modelId="{77D68461-B3F2-4DAA-A8DF-3707702E5A70}" type="presOf" srcId="{AF72105F-B769-479C-9A2C-6CDF7CFBB51E}" destId="{A576EB68-19E8-4D5B-AD84-C13C5522DAFB}" srcOrd="0" destOrd="0" presId="urn:microsoft.com/office/officeart/2005/8/layout/radial1"/>
    <dgm:cxn modelId="{A4C86EA1-0DD7-435D-B194-03D8280AF4B8}" type="presOf" srcId="{2C8BE720-538B-4ED6-8BA6-CB9B0C2670B0}" destId="{374FDD13-47F3-4336-A5C1-8FD4EB1D0EE4}" srcOrd="1" destOrd="0" presId="urn:microsoft.com/office/officeart/2005/8/layout/radial1"/>
    <dgm:cxn modelId="{AB3D9967-9282-43D0-9521-3011911A362D}" type="presOf" srcId="{4865BFF0-EE16-4F75-B346-F7E64243D037}" destId="{E5A72647-B4CE-47C6-83D1-14803B89C30D}" srcOrd="1" destOrd="0" presId="urn:microsoft.com/office/officeart/2005/8/layout/radial1"/>
    <dgm:cxn modelId="{A5BFE1D4-982D-45DE-9BF7-5A5F0C6EEBCA}" type="presOf" srcId="{2FBE08DE-FDE3-40CE-8FE3-D9F0AB0B40C5}" destId="{461E91F0-7BC1-4AFF-9D2B-7D8686930104}" srcOrd="0" destOrd="0" presId="urn:microsoft.com/office/officeart/2005/8/layout/radial1"/>
    <dgm:cxn modelId="{53D90484-7395-4D7F-A835-309069EC28CC}" type="presOf" srcId="{DA3A0F34-C8C9-452B-AD75-F1586FC15499}" destId="{FE776BD5-4BF9-4AA8-BFE0-9FEE2B20881E}" srcOrd="0" destOrd="0" presId="urn:microsoft.com/office/officeart/2005/8/layout/radial1"/>
    <dgm:cxn modelId="{F5A7C325-CE6C-4103-A4E2-4B32ECE20914}" srcId="{D80A46D6-23DD-439F-B12B-147EDF66F18A}" destId="{DF592605-8977-4CA2-9F67-A1A31236EB75}" srcOrd="0" destOrd="0" parTransId="{E44DB019-9432-4B70-A133-642E8E426BF5}" sibTransId="{8349416F-ADEB-4EF0-B248-3D19EADF968A}"/>
    <dgm:cxn modelId="{BAACD457-80A0-4E80-8D67-A7875D1F3A0E}" type="presOf" srcId="{DF592605-8977-4CA2-9F67-A1A31236EB75}" destId="{15EAE698-637E-468A-9BC1-B0715A78D0EC}" srcOrd="0" destOrd="0" presId="urn:microsoft.com/office/officeart/2005/8/layout/radial1"/>
    <dgm:cxn modelId="{2B56AC23-7947-482F-927F-227DA91248C6}" type="presOf" srcId="{DA3D1379-C62D-4DE1-B980-147CAEA34FE4}" destId="{949AB424-B4FB-428A-A65C-639D016AAB8B}" srcOrd="0" destOrd="0" presId="urn:microsoft.com/office/officeart/2005/8/layout/radial1"/>
    <dgm:cxn modelId="{BD32D183-2C09-41F1-93ED-5E0A079A8333}" type="presOf" srcId="{AC464AE9-E4F0-4315-9B85-ACBA89B4A070}" destId="{27478FA8-F737-49EC-89B7-A0C3F2305871}" srcOrd="0" destOrd="0" presId="urn:microsoft.com/office/officeart/2005/8/layout/radial1"/>
    <dgm:cxn modelId="{42AEFA6A-AFE1-4E72-A225-542C7D63B2C1}" type="presOf" srcId="{56775E84-D0DD-4515-AA13-3BB1C4FDEAD8}" destId="{05090D65-7B28-422A-9706-DA1DAF5C42C7}" srcOrd="0" destOrd="0" presId="urn:microsoft.com/office/officeart/2005/8/layout/radial1"/>
    <dgm:cxn modelId="{536CF2CF-DE8D-4F24-945E-78EABC8F3ECD}" srcId="{DF592605-8977-4CA2-9F67-A1A31236EB75}" destId="{AC464AE9-E4F0-4315-9B85-ACBA89B4A070}" srcOrd="2" destOrd="0" parTransId="{56775E84-D0DD-4515-AA13-3BB1C4FDEAD8}" sibTransId="{C239FA15-CB77-4353-A0E4-0E6387997264}"/>
    <dgm:cxn modelId="{18F0C4E9-BED0-47FE-9831-43194ADE1317}" type="presOf" srcId="{56775E84-D0DD-4515-AA13-3BB1C4FDEAD8}" destId="{24978649-1F19-47ED-81BC-53AFDC0F1F50}" srcOrd="1" destOrd="0" presId="urn:microsoft.com/office/officeart/2005/8/layout/radial1"/>
    <dgm:cxn modelId="{A9A343B8-E704-4D2E-98C2-C18423848ABD}" type="presOf" srcId="{DA3D1379-C62D-4DE1-B980-147CAEA34FE4}" destId="{A6138F05-0759-4EB6-8F62-C432B96A170F}" srcOrd="1" destOrd="0" presId="urn:microsoft.com/office/officeart/2005/8/layout/radial1"/>
    <dgm:cxn modelId="{2955BF27-2D3C-4EA2-88A1-A9DD6603B42D}" type="presOf" srcId="{AF72105F-B769-479C-9A2C-6CDF7CFBB51E}" destId="{94717A6B-410A-401F-BD6B-8A2F9B781FED}" srcOrd="1" destOrd="0" presId="urn:microsoft.com/office/officeart/2005/8/layout/radial1"/>
    <dgm:cxn modelId="{77720D01-DB06-4E28-9075-01AC606B2653}" type="presOf" srcId="{BC807807-2B87-40F8-956F-527EAFA335EF}" destId="{BCE76350-5B2F-47CA-AEC1-E54EB1C9CCFE}" srcOrd="0" destOrd="0" presId="urn:microsoft.com/office/officeart/2005/8/layout/radial1"/>
    <dgm:cxn modelId="{F14C512F-8EEE-4491-98F7-6CC845B8203E}" srcId="{DF592605-8977-4CA2-9F67-A1A31236EB75}" destId="{BC807807-2B87-40F8-956F-527EAFA335EF}" srcOrd="0" destOrd="0" parTransId="{2C8BE720-538B-4ED6-8BA6-CB9B0C2670B0}" sibTransId="{1F5D2810-D8DF-4BAA-90A3-AC4B2B2F4208}"/>
    <dgm:cxn modelId="{71734B69-E871-4643-984D-04AA35E8F57B}" type="presOf" srcId="{2C8BE720-538B-4ED6-8BA6-CB9B0C2670B0}" destId="{3127AE94-682A-499D-86C6-F1351E31205E}" srcOrd="0" destOrd="0" presId="urn:microsoft.com/office/officeart/2005/8/layout/radial1"/>
    <dgm:cxn modelId="{F645B645-F64E-42B9-B455-F2021DCE680A}" srcId="{DF592605-8977-4CA2-9F67-A1A31236EB75}" destId="{DA3A0F34-C8C9-452B-AD75-F1586FC15499}" srcOrd="1" destOrd="0" parTransId="{4865BFF0-EE16-4F75-B346-F7E64243D037}" sibTransId="{F85CA5E8-F2D6-4463-8EE6-BB0216577B06}"/>
    <dgm:cxn modelId="{65F644E3-20CB-4492-AC5B-D3A8092CE195}" srcId="{DF592605-8977-4CA2-9F67-A1A31236EB75}" destId="{2FBE08DE-FDE3-40CE-8FE3-D9F0AB0B40C5}" srcOrd="3" destOrd="0" parTransId="{AF72105F-B769-479C-9A2C-6CDF7CFBB51E}" sibTransId="{BD702AB8-0C65-4676-BBED-0C7020FB5EDB}"/>
    <dgm:cxn modelId="{CE7DA3A2-5D88-49C8-8363-B97CB7988138}" type="presOf" srcId="{4865BFF0-EE16-4F75-B346-F7E64243D037}" destId="{D1AE47ED-5D5F-4AC4-A1EA-7DA773C100F5}" srcOrd="0" destOrd="0" presId="urn:microsoft.com/office/officeart/2005/8/layout/radial1"/>
    <dgm:cxn modelId="{DAFDE8F0-1FF7-47EA-883A-A21682078366}" srcId="{DF592605-8977-4CA2-9F67-A1A31236EB75}" destId="{BC1DA5BC-9B35-4AF4-B3A0-9574FC0C10EF}" srcOrd="4" destOrd="0" parTransId="{DA3D1379-C62D-4DE1-B980-147CAEA34FE4}" sibTransId="{11542375-EF53-4A91-B50F-16DF88797ED2}"/>
    <dgm:cxn modelId="{98F91747-1582-45D3-B3FA-DC1A2A4A1302}" type="presParOf" srcId="{739E780E-A359-48FA-AAEB-65DD6798BBBC}" destId="{15EAE698-637E-468A-9BC1-B0715A78D0EC}" srcOrd="0" destOrd="0" presId="urn:microsoft.com/office/officeart/2005/8/layout/radial1"/>
    <dgm:cxn modelId="{EC88DC9D-8561-4FB6-BDAC-E6ABF69B4104}" type="presParOf" srcId="{739E780E-A359-48FA-AAEB-65DD6798BBBC}" destId="{3127AE94-682A-499D-86C6-F1351E31205E}" srcOrd="1" destOrd="0" presId="urn:microsoft.com/office/officeart/2005/8/layout/radial1"/>
    <dgm:cxn modelId="{A21FBBCA-A34C-498E-A5DD-DB2CCBE5ADAA}" type="presParOf" srcId="{3127AE94-682A-499D-86C6-F1351E31205E}" destId="{374FDD13-47F3-4336-A5C1-8FD4EB1D0EE4}" srcOrd="0" destOrd="0" presId="urn:microsoft.com/office/officeart/2005/8/layout/radial1"/>
    <dgm:cxn modelId="{320AA2A4-751C-4021-BCEA-16A7D46929E6}" type="presParOf" srcId="{739E780E-A359-48FA-AAEB-65DD6798BBBC}" destId="{BCE76350-5B2F-47CA-AEC1-E54EB1C9CCFE}" srcOrd="2" destOrd="0" presId="urn:microsoft.com/office/officeart/2005/8/layout/radial1"/>
    <dgm:cxn modelId="{56A58B05-FE7D-4B01-B2B1-A946299BF088}" type="presParOf" srcId="{739E780E-A359-48FA-AAEB-65DD6798BBBC}" destId="{D1AE47ED-5D5F-4AC4-A1EA-7DA773C100F5}" srcOrd="3" destOrd="0" presId="urn:microsoft.com/office/officeart/2005/8/layout/radial1"/>
    <dgm:cxn modelId="{95986580-7B13-43D3-A74D-9E05CDAC52B4}" type="presParOf" srcId="{D1AE47ED-5D5F-4AC4-A1EA-7DA773C100F5}" destId="{E5A72647-B4CE-47C6-83D1-14803B89C30D}" srcOrd="0" destOrd="0" presId="urn:microsoft.com/office/officeart/2005/8/layout/radial1"/>
    <dgm:cxn modelId="{DB79BB0D-18F2-4DBC-A160-A55514816FBC}" type="presParOf" srcId="{739E780E-A359-48FA-AAEB-65DD6798BBBC}" destId="{FE776BD5-4BF9-4AA8-BFE0-9FEE2B20881E}" srcOrd="4" destOrd="0" presId="urn:microsoft.com/office/officeart/2005/8/layout/radial1"/>
    <dgm:cxn modelId="{A56085F2-3F40-4716-B5CD-771FE8E37CFD}" type="presParOf" srcId="{739E780E-A359-48FA-AAEB-65DD6798BBBC}" destId="{05090D65-7B28-422A-9706-DA1DAF5C42C7}" srcOrd="5" destOrd="0" presId="urn:microsoft.com/office/officeart/2005/8/layout/radial1"/>
    <dgm:cxn modelId="{DEE324B1-7046-46EA-B5AF-973F75BA89D7}" type="presParOf" srcId="{05090D65-7B28-422A-9706-DA1DAF5C42C7}" destId="{24978649-1F19-47ED-81BC-53AFDC0F1F50}" srcOrd="0" destOrd="0" presId="urn:microsoft.com/office/officeart/2005/8/layout/radial1"/>
    <dgm:cxn modelId="{248D9B81-0FCF-45D8-9FDE-A95DFBA7B619}" type="presParOf" srcId="{739E780E-A359-48FA-AAEB-65DD6798BBBC}" destId="{27478FA8-F737-49EC-89B7-A0C3F2305871}" srcOrd="6" destOrd="0" presId="urn:microsoft.com/office/officeart/2005/8/layout/radial1"/>
    <dgm:cxn modelId="{F5CA72FC-8F43-4F8B-B67E-9F4B316D63F4}" type="presParOf" srcId="{739E780E-A359-48FA-AAEB-65DD6798BBBC}" destId="{A576EB68-19E8-4D5B-AD84-C13C5522DAFB}" srcOrd="7" destOrd="0" presId="urn:microsoft.com/office/officeart/2005/8/layout/radial1"/>
    <dgm:cxn modelId="{08B189AD-A527-468F-A6AE-E5BF7A8CB251}" type="presParOf" srcId="{A576EB68-19E8-4D5B-AD84-C13C5522DAFB}" destId="{94717A6B-410A-401F-BD6B-8A2F9B781FED}" srcOrd="0" destOrd="0" presId="urn:microsoft.com/office/officeart/2005/8/layout/radial1"/>
    <dgm:cxn modelId="{33B5D0AA-DA5E-435E-90C5-066D41A1990A}" type="presParOf" srcId="{739E780E-A359-48FA-AAEB-65DD6798BBBC}" destId="{461E91F0-7BC1-4AFF-9D2B-7D8686930104}" srcOrd="8" destOrd="0" presId="urn:microsoft.com/office/officeart/2005/8/layout/radial1"/>
    <dgm:cxn modelId="{E456F316-59CB-4287-9E4F-B3A7B75D6027}" type="presParOf" srcId="{739E780E-A359-48FA-AAEB-65DD6798BBBC}" destId="{949AB424-B4FB-428A-A65C-639D016AAB8B}" srcOrd="9" destOrd="0" presId="urn:microsoft.com/office/officeart/2005/8/layout/radial1"/>
    <dgm:cxn modelId="{FAE467A2-76A2-4715-90CC-8D802264AB9F}" type="presParOf" srcId="{949AB424-B4FB-428A-A65C-639D016AAB8B}" destId="{A6138F05-0759-4EB6-8F62-C432B96A170F}" srcOrd="0" destOrd="0" presId="urn:microsoft.com/office/officeart/2005/8/layout/radial1"/>
    <dgm:cxn modelId="{34619929-3368-440C-AB55-2D9F928059BC}" type="presParOf" srcId="{739E780E-A359-48FA-AAEB-65DD6798BBBC}" destId="{0D0DE8F2-783A-417E-9D5E-DA86C7E3E3DE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7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-nature-background-with-green-grass-flower-vector-23214206.jpg"/>
          <p:cNvPicPr>
            <a:picLocks noChangeAspect="1"/>
          </p:cNvPicPr>
          <p:nvPr/>
        </p:nvPicPr>
        <p:blipFill>
          <a:blip r:embed="rId2"/>
          <a:srcRect b="12925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2873276"/>
            <a:ext cx="5181600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মোঃহারুনুর রশীদ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ভোলাজোত সরকারি প্রাথমিক বিদ্যালয়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তেতুলিয়া,পঞ্চগড় 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2819400" y="87086"/>
            <a:ext cx="5448063" cy="979714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" y="1905000"/>
            <a:ext cx="3303036" cy="3918858"/>
            <a:chOff x="2133600" y="1905000"/>
            <a:chExt cx="3303036" cy="3918858"/>
          </a:xfrm>
        </p:grpSpPr>
        <p:pic>
          <p:nvPicPr>
            <p:cNvPr id="9" name="Picture 8" descr="images মমম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3600" y="1905000"/>
              <a:ext cx="3303036" cy="391885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 descr="IMG20200127112417.jpg"/>
            <p:cNvPicPr>
              <a:picLocks noChangeAspect="1"/>
            </p:cNvPicPr>
            <p:nvPr/>
          </p:nvPicPr>
          <p:blipFill>
            <a:blip r:embed="rId6" cstate="print"/>
            <a:srcRect l="8633" t="26087" r="7914"/>
            <a:stretch>
              <a:fillRect/>
            </a:stretch>
          </p:blipFill>
          <p:spPr>
            <a:xfrm>
              <a:off x="2362200" y="2222241"/>
              <a:ext cx="2842750" cy="334035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2568055-beautiful-spring-flowers-yellow-background-vector.jpg"/>
          <p:cNvPicPr>
            <a:picLocks noChangeAspect="1"/>
          </p:cNvPicPr>
          <p:nvPr/>
        </p:nvPicPr>
        <p:blipFill>
          <a:blip r:embed="rId2"/>
          <a:srcRect t="4615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mages 5235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3886200" cy="33528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7" name="Picture 6" descr="hjuy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8600"/>
            <a:ext cx="4038600" cy="33528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953000" y="4343400"/>
            <a:ext cx="3810000" cy="1200329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জড়বস্তুর শরীরের বৃদ্ধি ও পরিবর্তন ঘটে না।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419600"/>
            <a:ext cx="4114800" cy="1200329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 শরীরের বৃদ্ধি ও পরিবর্তন ঘটে।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মমম.jpg"/>
          <p:cNvPicPr>
            <a:picLocks noChangeAspect="1"/>
          </p:cNvPicPr>
          <p:nvPr/>
        </p:nvPicPr>
        <p:blipFill>
          <a:blip r:embed="rId2"/>
          <a:srcRect t="30897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  <p:pic>
        <p:nvPicPr>
          <p:cNvPr id="2" name="Picture 1" descr="images xcc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"/>
            <a:ext cx="3962400" cy="3962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57800" y="4495800"/>
            <a:ext cx="3505200" cy="120032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জড়বস্তুর শরীরের বৃদ্ধি ও পরিবর্তন ঘটে না।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gghuy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"/>
            <a:ext cx="3886200" cy="3962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800" y="4572000"/>
            <a:ext cx="4038600" cy="1200329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 শরীরের বৃদ্ধি ও পরিবর্তন ঘটে।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mascara-flowers-blue-background_23-21478417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687669"/>
            <a:ext cx="3657600" cy="646331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খাদ্য গ্রহন করে।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 পিুপি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4267200" cy="4191000"/>
          </a:xfrm>
          <a:prstGeom prst="roundRect">
            <a:avLst>
              <a:gd name="adj" fmla="val 11111"/>
            </a:avLst>
          </a:prstGeom>
          <a:ln w="762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 descr="index vbggfhtr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76200"/>
            <a:ext cx="4267200" cy="4114800"/>
          </a:xfrm>
          <a:prstGeom prst="roundRect">
            <a:avLst>
              <a:gd name="adj" fmla="val 11111"/>
            </a:avLst>
          </a:prstGeom>
          <a:ln w="762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029200" y="4724400"/>
            <a:ext cx="3810000" cy="646331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 খাদ্য গ্রহন করে না।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ttyimages-1133780021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9" y="-1143001"/>
            <a:ext cx="6858000" cy="9144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114801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  <p:pic>
        <p:nvPicPr>
          <p:cNvPr id="5" name="Picture 4" descr="jmhgfhf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"/>
            <a:ext cx="4343400" cy="3733800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softEdge rad="112500"/>
          </a:effectLst>
        </p:spPr>
      </p:pic>
      <p:pic>
        <p:nvPicPr>
          <p:cNvPr id="7" name="Picture 6" descr="োো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0"/>
            <a:ext cx="4114800" cy="3886200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8600" y="4572000"/>
            <a:ext cx="3505200" cy="646331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খাদ্য গ্রহন করে।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4535269"/>
            <a:ext cx="4267200" cy="646331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জড়বস্তু খাদ্য গ্রহন করে না।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rreglo-hojas-verdes-fila-sobre-fondo-verde_23-21482177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457200"/>
            <a:ext cx="4114800" cy="3581400"/>
            <a:chOff x="609600" y="533399"/>
            <a:chExt cx="8534401" cy="4416725"/>
          </a:xfrm>
        </p:grpSpPr>
        <p:pic>
          <p:nvPicPr>
            <p:cNvPr id="3" name="Picture 2" descr="images   bhj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533400"/>
              <a:ext cx="3962400" cy="4114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 descr="44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1" y="533399"/>
              <a:ext cx="4572000" cy="4416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5029200" y="457200"/>
            <a:ext cx="3886200" cy="3581400"/>
            <a:chOff x="4114800" y="457200"/>
            <a:chExt cx="3962400" cy="3124200"/>
          </a:xfrm>
        </p:grpSpPr>
        <p:pic>
          <p:nvPicPr>
            <p:cNvPr id="6" name="Picture 5" descr="imagesqqq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457200"/>
              <a:ext cx="2133600" cy="3124200"/>
            </a:xfrm>
            <a:prstGeom prst="rect">
              <a:avLst/>
            </a:prstGeom>
          </p:spPr>
        </p:pic>
        <p:pic>
          <p:nvPicPr>
            <p:cNvPr id="7" name="Picture 6" descr="images   bhj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00" y="457200"/>
              <a:ext cx="1847850" cy="31242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2000" y="1219200"/>
            <a:ext cx="2438400" cy="533400"/>
            <a:chOff x="762000" y="1219200"/>
            <a:chExt cx="2438400" cy="533400"/>
          </a:xfrm>
        </p:grpSpPr>
        <p:sp>
          <p:nvSpPr>
            <p:cNvPr id="9" name="TextBox 8"/>
            <p:cNvSpPr txBox="1"/>
            <p:nvPr/>
          </p:nvSpPr>
          <p:spPr>
            <a:xfrm>
              <a:off x="762000" y="1219200"/>
              <a:ext cx="685800" cy="52322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O2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>
            <a:xfrm>
              <a:off x="1447800" y="1480810"/>
              <a:ext cx="1752600" cy="27179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410200" y="1219201"/>
            <a:ext cx="1828800" cy="761999"/>
            <a:chOff x="5410200" y="1219201"/>
            <a:chExt cx="1828800" cy="761999"/>
          </a:xfrm>
        </p:grpSpPr>
        <p:sp>
          <p:nvSpPr>
            <p:cNvPr id="12" name="TextBox 11"/>
            <p:cNvSpPr txBox="1"/>
            <p:nvPr/>
          </p:nvSpPr>
          <p:spPr>
            <a:xfrm>
              <a:off x="5410200" y="1219201"/>
              <a:ext cx="914400" cy="523220"/>
            </a:xfrm>
            <a:prstGeom prst="rect">
              <a:avLst/>
            </a:prstGeom>
            <a:ln w="57150"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O2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400800" y="1524000"/>
              <a:ext cx="838200" cy="457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33400" y="4648200"/>
            <a:ext cx="3124200" cy="646331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 শ্বাস নেয়।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4648200"/>
            <a:ext cx="3352800" cy="646331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জড় শ্বাস নেয় নেয় না।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c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5486400"/>
            <a:ext cx="7467600" cy="646331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 রকমের জীব আছে।এরা হলো উদ্ভিদ ও প্রাণী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images 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1"/>
            <a:ext cx="4114800" cy="373379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vbfghfghf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76200"/>
            <a:ext cx="4343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838200" y="3962400"/>
            <a:ext cx="1905000" cy="646331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038600"/>
            <a:ext cx="1600200" cy="646331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c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 descr="images zz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4267200" cy="2362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 descr="images ুরপূু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419600"/>
            <a:ext cx="4114800" cy="2286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রর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3400"/>
            <a:ext cx="3973689" cy="2362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 descr="vbfghfghf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52400"/>
            <a:ext cx="4267200" cy="2362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4800" y="3124200"/>
            <a:ext cx="82296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গাছপালা,শাক এবং ঘাস হচ্ছে উদ্ভিদ।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ngtree-flower-curve-tiffany-blue-solid-color-image_156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Picture 1" descr="images v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43400" cy="248612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Picture 2" descr="images 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0"/>
            <a:ext cx="4038600" cy="2514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 descr="j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038600"/>
            <a:ext cx="4038600" cy="25146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Picture 5" descr="fgd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114800"/>
            <a:ext cx="4267200" cy="2514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" y="2895600"/>
            <a:ext cx="8077200" cy="769441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মানুষ,বাঘ,কুকুর,পাখি এরা হলো প্রাণী।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een-nature-background-with-green-grass-flower-vector-23214206.jpg"/>
          <p:cNvPicPr>
            <a:picLocks noChangeAspect="1"/>
          </p:cNvPicPr>
          <p:nvPr/>
        </p:nvPicPr>
        <p:blipFill>
          <a:blip r:embed="rId2"/>
          <a:srcRect b="122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5163" y="152400"/>
            <a:ext cx="1877437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228600" y="3073400"/>
          <a:ext cx="48006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5181600" y="3200400"/>
          <a:ext cx="3505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 6"/>
          <p:cNvSpPr/>
          <p:nvPr/>
        </p:nvSpPr>
        <p:spPr>
          <a:xfrm>
            <a:off x="1371600" y="12954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দল-১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12954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দল-২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573BA3F-901B-4F99-87E5-F8C049E81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graphicEl>
                                              <a:dgm id="{5573BA3F-901B-4F99-87E5-F8C049E81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7A2584D-0FB3-4D74-89F7-41CD5AFF7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graphicEl>
                                              <a:dgm id="{57A2584D-0FB3-4D74-89F7-41CD5AFF7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C91519-B211-4AA3-8DC6-F58651ECB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3">
                                            <p:graphicEl>
                                              <a:dgm id="{EBC91519-B211-4AA3-8DC6-F58651ECB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604A398-A29B-4315-A075-16FD5FB4E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3">
                                            <p:graphicEl>
                                              <a:dgm id="{5604A398-A29B-4315-A075-16FD5FB4E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5BBF676-0675-4F9B-B03A-4576E1B13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3">
                                            <p:graphicEl>
                                              <a:dgm id="{E5BBF676-0675-4F9B-B03A-4576E1B13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27AF97B-A9D7-42C3-A449-053FCE0A5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3">
                                            <p:graphicEl>
                                              <a:dgm id="{327AF97B-A9D7-42C3-A449-053FCE0A5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4D7895B-5276-41BC-8D89-63771FFB7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3">
                                            <p:graphicEl>
                                              <a:dgm id="{44D7895B-5276-41BC-8D89-63771FFB7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CC7CBB4-1484-402B-AF45-00B29DA3A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3">
                                            <p:graphicEl>
                                              <a:dgm id="{4CC7CBB4-1484-402B-AF45-00B29DA3A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DBED3B6-56F6-4F20-8A6C-251B6E7C7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3">
                                            <p:graphicEl>
                                              <a:dgm id="{BDBED3B6-56F6-4F20-8A6C-251B6E7C7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31FB08-7A69-42CC-9285-7B7509FAA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3">
                                            <p:graphicEl>
                                              <a:dgm id="{D831FB08-7A69-42CC-9285-7B7509FAA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177E504-6D17-4B2F-A6F5-BDA1D0F9F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3">
                                            <p:graphicEl>
                                              <a:dgm id="{F177E504-6D17-4B2F-A6F5-BDA1D0F9F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5EAE698-637E-468A-9BC1-B0715A78D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graphicEl>
                                              <a:dgm id="{15EAE698-637E-468A-9BC1-B0715A78D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graphicEl>
                                              <a:dgm id="{15EAE698-637E-468A-9BC1-B0715A78D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7AE94-682A-499D-86C6-F1351E312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graphicEl>
                                              <a:dgm id="{3127AE94-682A-499D-86C6-F1351E312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graphicEl>
                                              <a:dgm id="{3127AE94-682A-499D-86C6-F1351E312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CE76350-5B2F-47CA-AEC1-E54EB1C9C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graphicEl>
                                              <a:dgm id="{BCE76350-5B2F-47CA-AEC1-E54EB1C9C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graphicEl>
                                              <a:dgm id="{BCE76350-5B2F-47CA-AEC1-E54EB1C9C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1AE47ED-5D5F-4AC4-A1EA-7DA773C10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>
                                            <p:graphicEl>
                                              <a:dgm id="{D1AE47ED-5D5F-4AC4-A1EA-7DA773C10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>
                                            <p:graphicEl>
                                              <a:dgm id="{D1AE47ED-5D5F-4AC4-A1EA-7DA773C10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E776BD5-4BF9-4AA8-BFE0-9FEE2B208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>
                                            <p:graphicEl>
                                              <a:dgm id="{FE776BD5-4BF9-4AA8-BFE0-9FEE2B208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>
                                            <p:graphicEl>
                                              <a:dgm id="{FE776BD5-4BF9-4AA8-BFE0-9FEE2B208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5090D65-7B28-422A-9706-DA1DAF5C4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>
                                            <p:graphicEl>
                                              <a:dgm id="{05090D65-7B28-422A-9706-DA1DAF5C4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>
                                            <p:graphicEl>
                                              <a:dgm id="{05090D65-7B28-422A-9706-DA1DAF5C4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7478FA8-F737-49EC-89B7-A0C3F2305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graphicEl>
                                              <a:dgm id="{27478FA8-F737-49EC-89B7-A0C3F2305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>
                                            <p:graphicEl>
                                              <a:dgm id="{27478FA8-F737-49EC-89B7-A0C3F2305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576EB68-19E8-4D5B-AD84-C13C5522D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>
                                            <p:graphicEl>
                                              <a:dgm id="{A576EB68-19E8-4D5B-AD84-C13C5522D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>
                                            <p:graphicEl>
                                              <a:dgm id="{A576EB68-19E8-4D5B-AD84-C13C5522D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61E91F0-7BC1-4AFF-9D2B-7D8686930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>
                                            <p:graphicEl>
                                              <a:dgm id="{461E91F0-7BC1-4AFF-9D2B-7D8686930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>
                                            <p:graphicEl>
                                              <a:dgm id="{461E91F0-7BC1-4AFF-9D2B-7D8686930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49AB424-B4FB-428A-A65C-639D016AA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>
                                            <p:graphicEl>
                                              <a:dgm id="{949AB424-B4FB-428A-A65C-639D016AA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>
                                            <p:graphicEl>
                                              <a:dgm id="{949AB424-B4FB-428A-A65C-639D016AA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D0DE8F2-783A-417E-9D5E-DA86C7E3E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>
                                            <p:graphicEl>
                                              <a:dgm id="{0D0DE8F2-783A-417E-9D5E-DA86C7E3E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>
                                            <p:graphicEl>
                                              <a:dgm id="{0D0DE8F2-783A-417E-9D5E-DA86C7E3E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3" grpId="0">
        <p:bldSub>
          <a:bldDgm bld="lvlOne"/>
        </p:bldSub>
      </p:bldGraphic>
      <p:bldGraphic spid="15" grpId="0">
        <p:bldSub>
          <a:bldDgm bld="lvlOne"/>
        </p:bldSub>
      </p:bldGraphic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মম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2697540"/>
            <a:ext cx="6324600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বইয়ের ০৭ নম্বর পৃষ্ঠার সাথে পাঠটি মিলিয়ে নেই।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568055-beautiful-spring-flowers-yellow-background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717559" y="4588858"/>
            <a:ext cx="5146918" cy="161798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otus-flower f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857" y="354563"/>
            <a:ext cx="6006123" cy="5467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2568055-beautiful-spring-flowers-yellow-background-vector.jpg"/>
          <p:cNvPicPr>
            <a:picLocks noChangeAspect="1"/>
          </p:cNvPicPr>
          <p:nvPr/>
        </p:nvPicPr>
        <p:blipFill>
          <a:blip r:embed="rId2"/>
          <a:srcRect t="480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77200" y="1676400"/>
            <a:ext cx="12192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22568055-beautiful-spring-flowers-yellow-background-vector.jpg"/>
          <p:cNvPicPr>
            <a:picLocks noChangeAspect="1"/>
          </p:cNvPicPr>
          <p:nvPr/>
        </p:nvPicPr>
        <p:blipFill>
          <a:blip r:embed="rId2"/>
          <a:srcRect t="48077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152400"/>
            <a:ext cx="2971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মুল্যায়ণ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2971800"/>
          <a:ext cx="6096000" cy="3886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77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/>
                        <a:t>         জড়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         জীব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1715869"/>
            <a:ext cx="1066800" cy="523220"/>
          </a:xfrm>
          <a:prstGeom prst="rect">
            <a:avLst/>
          </a:pr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1715869"/>
            <a:ext cx="762000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715869"/>
            <a:ext cx="12954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ছাগল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1715869"/>
            <a:ext cx="1295400" cy="5232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টেবিল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1676400"/>
            <a:ext cx="12192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1676400"/>
            <a:ext cx="990600" cy="52322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চেয়ার,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1715869"/>
            <a:ext cx="10668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গাড়ি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914400"/>
            <a:ext cx="8153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শব্দগুলো থেকে জীব ও জড়ের আলাদা তালিকা তৈরি কর।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6600" y="1676400"/>
            <a:ext cx="609600" cy="52322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13873E-6 L 0.27083 0.31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168E-6 L 0.475 0.311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27168E-6 L 0.36667 0.4224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3873E-6 L -0.06667 0.4279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168E-6 L -0.16667 0.5334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168E-6 L 0.02916 0.5223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168E-6 L -0.44584 0.63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3873E-6 L -0.25833 0.638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26" grpId="0" animBg="1"/>
      <p:bldP spid="2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eglo-hojas-verdes-fila-sobre-fondo-verde_23-21482177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0" y="762000"/>
            <a:ext cx="3124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367677"/>
            <a:ext cx="640080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ও জড়বস্তুর মধ্যে তিনটি করে পার্থক্য লিখে নিয়ে আসবে।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c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ngtree-flower-curve-tiffany-blue-solid-color-image_15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65" y="373224"/>
            <a:ext cx="5486400" cy="3918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B5D205C-262B-41B1-BA4D-0AAA13E64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90" y="755185"/>
            <a:ext cx="4457950" cy="3197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14B7AA-5E7D-4EEC-A51A-976FCA65E497}"/>
              </a:ext>
            </a:extLst>
          </p:cNvPr>
          <p:cNvSpPr txBox="1"/>
          <p:nvPr/>
        </p:nvSpPr>
        <p:spPr>
          <a:xfrm>
            <a:off x="3766771" y="4628275"/>
            <a:ext cx="3493843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c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0730" y="877669"/>
            <a:ext cx="2157963" cy="646331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514600"/>
            <a:ext cx="4495800" cy="3970318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বিষয়ঃপ্রাথমিক বিদ্যালয়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পাঠঃজীব ও জড়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পাঠ্যাংশঃজীব ও জড়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সময়ঃ৫০ মিনিট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তারিখঃ২৯/০১/২০২০</a:t>
            </a:r>
          </a:p>
          <a:p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82f383dfac066f6dc86202dd8061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371600"/>
            <a:ext cx="2438400" cy="923330"/>
          </a:xfrm>
          <a:prstGeom prst="rect">
            <a:avLst/>
          </a:prstGeom>
          <a:solidFill>
            <a:srgbClr val="00B05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971800"/>
            <a:ext cx="6705600" cy="584775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২.১.৩  জড় ও জীবের মধ্যে পার্থক্য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c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4724400"/>
            <a:ext cx="7010400" cy="9233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 তোমরা কি দেখতে পাচ্ছ?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6679" y="228600"/>
            <a:ext cx="8688721" cy="4038600"/>
            <a:chOff x="234669" y="228600"/>
            <a:chExt cx="9150069" cy="4038600"/>
          </a:xfrm>
        </p:grpSpPr>
        <p:pic>
          <p:nvPicPr>
            <p:cNvPr id="6" name="Picture 5" descr="index.jpg"/>
            <p:cNvPicPr>
              <a:picLocks noChangeAspect="1"/>
            </p:cNvPicPr>
            <p:nvPr/>
          </p:nvPicPr>
          <p:blipFill>
            <a:blip r:embed="rId3"/>
            <a:srcRect b="6977"/>
            <a:stretch>
              <a:fillRect/>
            </a:stretch>
          </p:blipFill>
          <p:spPr>
            <a:xfrm>
              <a:off x="234669" y="228600"/>
              <a:ext cx="4495800" cy="4038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92D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 descr="imag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8938" y="228600"/>
              <a:ext cx="4495800" cy="4038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92D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ttom-mascara-flowers-blue-background_23-21478417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152400"/>
            <a:ext cx="411480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77070"/>
            <a:ext cx="7772400" cy="923330"/>
          </a:xfrm>
          <a:prstGeom prst="rect">
            <a:avLst/>
          </a:prstGeom>
          <a:solidFill>
            <a:srgbClr val="00B0F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আজকে আমরা পড়বো জীব ও জড়।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-nature-background-with-green-grass-flower-vector-23214206.jpg"/>
          <p:cNvPicPr>
            <a:picLocks noChangeAspect="1"/>
          </p:cNvPicPr>
          <p:nvPr/>
        </p:nvPicPr>
        <p:blipFill>
          <a:blip r:embed="rId2"/>
          <a:srcRect b="43333"/>
          <a:stretch>
            <a:fillRect/>
          </a:stretch>
        </p:blipFill>
        <p:spPr>
          <a:xfrm>
            <a:off x="0" y="0"/>
            <a:ext cx="8968154" cy="6858000"/>
          </a:xfrm>
          <a:prstGeom prst="rect">
            <a:avLst/>
          </a:prstGeom>
        </p:spPr>
      </p:pic>
      <p:pic>
        <p:nvPicPr>
          <p:cNvPr id="7" name="Picture 6" descr="bottom-mascara-flowers-blue-background_23-2147841714.jpg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mages v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4800"/>
            <a:ext cx="4114800" cy="2133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images zz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495800"/>
            <a:ext cx="4114800" cy="2209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fgd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04800"/>
            <a:ext cx="4114800" cy="2133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 descr="jj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4495800"/>
            <a:ext cx="4038600" cy="2209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9600" y="3200400"/>
            <a:ext cx="7467600" cy="830997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মানুষ, পশুপাখি এবং গাছপালা জীব।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ccc.jpg"/>
          <p:cNvPicPr>
            <a:picLocks noChangeAspect="1"/>
          </p:cNvPicPr>
          <p:nvPr/>
        </p:nvPicPr>
        <p:blipFill>
          <a:blip r:embed="rId2"/>
          <a:srcRect b="3350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 descr="images ;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7200"/>
            <a:ext cx="4495800" cy="2514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Picture 2" descr="hjuy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76200"/>
            <a:ext cx="4572000" cy="2438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 descr="index xxxx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0"/>
            <a:ext cx="4114800" cy="2514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47800" y="3124200"/>
            <a:ext cx="6172200" cy="646331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গাড়ি,চেয়ার,টেবিল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1" name="Picture 10" descr="imagesqqq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267200"/>
            <a:ext cx="4343400" cy="2438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4555_00_2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828800"/>
            <a:ext cx="5257800" cy="2862322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 আমরা জীব ও জড়বস্তুর মধ্যে পার্থক্য দেখবো ও জানবো।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225</Words>
  <Application>Microsoft Office PowerPoint</Application>
  <PresentationFormat>On-screen Show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142</cp:revision>
  <dcterms:created xsi:type="dcterms:W3CDTF">2006-08-16T00:00:00Z</dcterms:created>
  <dcterms:modified xsi:type="dcterms:W3CDTF">2020-02-05T06:18:44Z</dcterms:modified>
</cp:coreProperties>
</file>