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3" r:id="rId6"/>
    <p:sldId id="278" r:id="rId7"/>
    <p:sldId id="263" r:id="rId8"/>
    <p:sldId id="275" r:id="rId9"/>
    <p:sldId id="264" r:id="rId10"/>
    <p:sldId id="260" r:id="rId11"/>
    <p:sldId id="262" r:id="rId12"/>
    <p:sldId id="270" r:id="rId13"/>
    <p:sldId id="272" r:id="rId14"/>
    <p:sldId id="274" r:id="rId15"/>
    <p:sldId id="276" r:id="rId16"/>
    <p:sldId id="268" r:id="rId17"/>
    <p:sldId id="269" r:id="rId18"/>
    <p:sldId id="266" r:id="rId19"/>
    <p:sldId id="267" r:id="rId20"/>
    <p:sldId id="2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0DCF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51" d="100"/>
          <a:sy n="51" d="100"/>
        </p:scale>
        <p:origin x="-1428" y="-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DAABC-CE34-4C65-9E60-E6FD0A211F45}" type="datetimeFigureOut">
              <a:rPr lang="en-US" smtClean="0"/>
              <a:pPr/>
              <a:t>05-Feb-20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AC035-D08B-478D-A571-70042243C1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8901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AC035-D08B-478D-A571-70042243C1C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0557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AC035-D08B-478D-A571-70042243C1C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219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C27FB3-E7B1-47F6-98C6-6D39E5FBB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B4669FE-5973-4C73-87A2-60F21AE7C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0059EA-79DA-4035-969F-63899B9FD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EA3F-5857-470E-A7AB-B8BB25F17145}" type="datetimeFigureOut">
              <a:rPr lang="en-US" smtClean="0"/>
              <a:pPr/>
              <a:t>05-Feb-20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E57000-6D5A-4FE4-BEA1-BF6669B6C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BC938A-99B4-42DA-973A-E819CA187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349B-D240-45BF-B8CE-09AD080CF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4696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67CD8A-24A5-422A-9E47-9EBD68FE1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4F989E5-84C0-481A-98BB-D711D8DE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C86B77-4CE8-4118-B991-FBC4C6514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EA3F-5857-470E-A7AB-B8BB25F17145}" type="datetimeFigureOut">
              <a:rPr lang="en-US" smtClean="0"/>
              <a:pPr/>
              <a:t>05-Feb-20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834522-49D7-4CF4-87D7-66729ACE1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DAEBD3-78F2-4C69-9CCF-1125E0213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349B-D240-45BF-B8CE-09AD080CF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180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DAE9C27-17FB-4D46-91C2-754C14332A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AFDCDB9-0E41-4272-B928-6E13BD20B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82AA51-BC23-4B2A-B84C-40497EB8A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EA3F-5857-470E-A7AB-B8BB25F17145}" type="datetimeFigureOut">
              <a:rPr lang="en-US" smtClean="0"/>
              <a:pPr/>
              <a:t>05-Feb-20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CFA7EA-2661-43F4-9FB1-33E9B454C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6E6736-5046-4AD8-93AF-B1A5322E1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349B-D240-45BF-B8CE-09AD080CF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018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CB35EA-1789-425F-81EF-6AD7E6D3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680BB3-35F4-42A8-8A5C-BFDEF10B1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425C84-4B8A-4CBD-841E-02C8ADF44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EA3F-5857-470E-A7AB-B8BB25F17145}" type="datetimeFigureOut">
              <a:rPr lang="en-US" smtClean="0"/>
              <a:pPr/>
              <a:t>05-Feb-20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0987F6-8E52-4D04-BC77-E45B07DE3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6C592A-6B51-40CE-8779-C2E660202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349B-D240-45BF-B8CE-09AD080CF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7840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89023-FBF5-48C0-8FCB-28735ADD8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4D4DC5-54B6-42A7-B071-EA8D9F0B3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E7FD72-7D17-4663-889C-E5AD2B522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EA3F-5857-470E-A7AB-B8BB25F17145}" type="datetimeFigureOut">
              <a:rPr lang="en-US" smtClean="0"/>
              <a:pPr/>
              <a:t>05-Feb-20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B8DAA9-12C7-4008-B3CF-E6AB54A85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C73801-FD6D-42FA-B18F-4FD6DEF24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349B-D240-45BF-B8CE-09AD080CF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8488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80C6AA-6065-4D98-8E6E-00C98EB80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429E8C-B778-4D25-A9CF-089BD76C94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D2196AC-A4E1-41AC-8730-ACE470E2E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9F8B88F-D632-48C8-81DF-9FD306A3A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EA3F-5857-470E-A7AB-B8BB25F17145}" type="datetimeFigureOut">
              <a:rPr lang="en-US" smtClean="0"/>
              <a:pPr/>
              <a:t>05-Feb-20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798EE9-2611-4449-A432-9F89334FB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E8B6CE3-523A-4BB1-81AE-DF90F3C7D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349B-D240-45BF-B8CE-09AD080CF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925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63B1F0-FA2E-4F81-B205-18D503DDC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A8535E0-4E2B-424B-953C-0CFBA2C24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BCE3E5-EA5C-464C-BA02-CFF21C87A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A81FCE7-CCE5-46E7-81D8-1285CFFDC4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7CE0DBB-22E1-40EF-ACB8-DF5AAB5205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4167482-C905-432D-A9B2-D92F71C30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EA3F-5857-470E-A7AB-B8BB25F17145}" type="datetimeFigureOut">
              <a:rPr lang="en-US" smtClean="0"/>
              <a:pPr/>
              <a:t>05-Feb-20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705A905-772E-4134-BE92-27C00992E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D17413A-CECE-48F3-98DD-9FDDD344E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349B-D240-45BF-B8CE-09AD080CF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641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ECCB6E-AE09-4503-831C-BE1CC6B64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91D405E-9249-4D2E-967B-02D473044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EA3F-5857-470E-A7AB-B8BB25F17145}" type="datetimeFigureOut">
              <a:rPr lang="en-US" smtClean="0"/>
              <a:pPr/>
              <a:t>05-Feb-20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4DFD69D-74BA-42F0-8A25-F210B5796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FD28B6-8652-4D65-8527-52A4BAD7A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349B-D240-45BF-B8CE-09AD080CF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1649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5667D4-90FD-487C-9327-257FCDE88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EA3F-5857-470E-A7AB-B8BB25F17145}" type="datetimeFigureOut">
              <a:rPr lang="en-US" smtClean="0"/>
              <a:pPr/>
              <a:t>05-Feb-20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7A6A39B-4918-4D88-89F1-1ABE01E71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45F8C12-BC36-4464-94C5-3409856AE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349B-D240-45BF-B8CE-09AD080CF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4193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4D3D33-E67E-4B82-9FE1-A9BE13FC2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6DB97-61DB-4569-AEBF-122A49C5E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2E40729-ED28-4E0D-85E4-5557FEB04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1CA3B0A-F6FF-400B-B555-96DF0CBF3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EA3F-5857-470E-A7AB-B8BB25F17145}" type="datetimeFigureOut">
              <a:rPr lang="en-US" smtClean="0"/>
              <a:pPr/>
              <a:t>05-Feb-20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D930BDC-16C1-4DB8-8D99-A6861FEC4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8F108BB-2B84-45DA-BA52-305F7D09B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349B-D240-45BF-B8CE-09AD080CF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649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1606C6-8982-4F99-9EA6-F4EF85F51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3B090E8-BCBF-4E00-9C57-C0D38ACD5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0D4937-1462-4BAB-99E3-D92D820E5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A6F78E7-B48E-411C-9CCB-092DD6FE3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EA3F-5857-470E-A7AB-B8BB25F17145}" type="datetimeFigureOut">
              <a:rPr lang="en-US" smtClean="0"/>
              <a:pPr/>
              <a:t>05-Feb-20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D7974F-43A7-4C40-BF09-346C7CEB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484D56-3D2C-4EF9-ACEB-D568BDA93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349B-D240-45BF-B8CE-09AD080CF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182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425447B-3267-4D59-A076-A31A12DC0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EE035E-85B4-472D-AED3-9AD932A78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2AD002-F8F5-4902-8A9C-2158D8B006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EA3F-5857-470E-A7AB-B8BB25F17145}" type="datetimeFigureOut">
              <a:rPr lang="en-US" smtClean="0"/>
              <a:pPr/>
              <a:t>05-Feb-20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2C94C9-2555-4A74-A4D7-6BF6B9E7F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B61C61-ED29-4849-BE82-DEBC2FF49E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D349B-D240-45BF-B8CE-09AD080CF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219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2568055-beautiful-spring-flowers-yellow-background-vec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717559" y="4588858"/>
            <a:ext cx="5146918" cy="161798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92D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lotus-flower f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4857" y="354563"/>
            <a:ext cx="6006123" cy="54677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34089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pngtree-flower-curve-tiffany-blue-solid-color-image_15650.jpg"/>
          <p:cNvPicPr>
            <a:picLocks noChangeAspect="1"/>
          </p:cNvPicPr>
          <p:nvPr/>
        </p:nvPicPr>
        <p:blipFill>
          <a:blip r:embed="rId3"/>
          <a:srcRect l="14388" r="1413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7" name="Picture 26" descr="মীন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695" y="0"/>
            <a:ext cx="1200150" cy="2567354"/>
          </a:xfrm>
          <a:prstGeom prst="rect">
            <a:avLst/>
          </a:prstGeom>
        </p:spPr>
      </p:pic>
      <p:pic>
        <p:nvPicPr>
          <p:cNvPr id="28" name="Picture 27" descr="he-cartoon-png-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5950" y="211005"/>
            <a:ext cx="1747533" cy="223325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53AFF80-3A2C-408A-9245-708B32C2369A}"/>
              </a:ext>
            </a:extLst>
          </p:cNvPr>
          <p:cNvSpPr txBox="1"/>
          <p:nvPr/>
        </p:nvSpPr>
        <p:spPr>
          <a:xfrm>
            <a:off x="2208639" y="1783080"/>
            <a:ext cx="861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মিনা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175019B-D059-4CCC-90E6-F4CA0B7AA965}"/>
              </a:ext>
            </a:extLst>
          </p:cNvPr>
          <p:cNvSpPr txBox="1"/>
          <p:nvPr/>
        </p:nvSpPr>
        <p:spPr>
          <a:xfrm>
            <a:off x="10181522" y="1642400"/>
            <a:ext cx="879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06F431C-BDE7-47D9-8AB1-062D426F1BBA}"/>
              </a:ext>
            </a:extLst>
          </p:cNvPr>
          <p:cNvSpPr txBox="1"/>
          <p:nvPr/>
        </p:nvSpPr>
        <p:spPr>
          <a:xfrm>
            <a:off x="1631829" y="6108186"/>
            <a:ext cx="8088922" cy="646331"/>
          </a:xfrm>
          <a:prstGeom prst="rect">
            <a:avLst/>
          </a:prstGeom>
          <a:ln w="3810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তারা দুজনে কতগুলো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 এনেছে তা একত্রে গনণা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 descr="unnam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5445" y="2417795"/>
            <a:ext cx="595404" cy="1282331"/>
          </a:xfrm>
          <a:prstGeom prst="rect">
            <a:avLst/>
          </a:prstGeom>
        </p:spPr>
      </p:pic>
      <p:pic>
        <p:nvPicPr>
          <p:cNvPr id="32" name="Picture 31" descr="unnam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29090" y="2407165"/>
            <a:ext cx="595404" cy="1282331"/>
          </a:xfrm>
          <a:prstGeom prst="rect">
            <a:avLst/>
          </a:prstGeom>
        </p:spPr>
      </p:pic>
      <p:pic>
        <p:nvPicPr>
          <p:cNvPr id="33" name="Picture 32" descr="unname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13115" y="2424224"/>
            <a:ext cx="595404" cy="1233375"/>
          </a:xfrm>
          <a:prstGeom prst="rect">
            <a:avLst/>
          </a:prstGeom>
        </p:spPr>
      </p:pic>
      <p:pic>
        <p:nvPicPr>
          <p:cNvPr id="34" name="Picture 33" descr="unname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462435" y="2244135"/>
            <a:ext cx="659221" cy="1282331"/>
          </a:xfrm>
          <a:prstGeom prst="rect">
            <a:avLst/>
          </a:prstGeom>
        </p:spPr>
      </p:pic>
      <p:pic>
        <p:nvPicPr>
          <p:cNvPr id="35" name="Picture 34" descr="unname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825023" y="2311476"/>
            <a:ext cx="723006" cy="1282331"/>
          </a:xfrm>
          <a:prstGeom prst="rect">
            <a:avLst/>
          </a:prstGeom>
        </p:spPr>
      </p:pic>
      <p:pic>
        <p:nvPicPr>
          <p:cNvPr id="36" name="Picture 35" descr="unname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633074" y="2268945"/>
            <a:ext cx="659241" cy="1282331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54668" y="3674032"/>
            <a:ext cx="4019107" cy="6804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মিনার এনেছে তিনটি বল।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828599" y="3668119"/>
            <a:ext cx="4359349" cy="6804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রাজু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 descr="unnam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78561" y="4581919"/>
            <a:ext cx="595404" cy="1282331"/>
          </a:xfrm>
          <a:prstGeom prst="rect">
            <a:avLst/>
          </a:prstGeom>
        </p:spPr>
      </p:pic>
      <p:pic>
        <p:nvPicPr>
          <p:cNvPr id="18" name="Picture 17" descr="unnam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80313" y="4591291"/>
            <a:ext cx="595404" cy="1282331"/>
          </a:xfrm>
          <a:prstGeom prst="rect">
            <a:avLst/>
          </a:prstGeom>
        </p:spPr>
      </p:pic>
      <p:pic>
        <p:nvPicPr>
          <p:cNvPr id="19" name="Picture 18" descr="unnam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70345" y="4574875"/>
            <a:ext cx="595404" cy="1282331"/>
          </a:xfrm>
          <a:prstGeom prst="rect">
            <a:avLst/>
          </a:prstGeom>
        </p:spPr>
      </p:pic>
      <p:pic>
        <p:nvPicPr>
          <p:cNvPr id="20" name="Picture 19" descr="unnam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27669" y="4572527"/>
            <a:ext cx="595404" cy="1282331"/>
          </a:xfrm>
          <a:prstGeom prst="rect">
            <a:avLst/>
          </a:prstGeom>
        </p:spPr>
      </p:pic>
      <p:pic>
        <p:nvPicPr>
          <p:cNvPr id="21" name="Picture 20" descr="unnam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9905" y="4570179"/>
            <a:ext cx="595404" cy="1282331"/>
          </a:xfrm>
          <a:prstGeom prst="rect">
            <a:avLst/>
          </a:prstGeom>
        </p:spPr>
      </p:pic>
      <p:pic>
        <p:nvPicPr>
          <p:cNvPr id="22" name="Picture 21" descr="unnam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18753" y="4581899"/>
            <a:ext cx="595404" cy="128233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582961" y="335902"/>
            <a:ext cx="3844212" cy="1287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অর্ধবাস্তব  পর্যায় </a:t>
            </a:r>
            <a:endParaRPr lang="en-US" sz="3600" b="1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251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 animBg="1"/>
      <p:bldP spid="38" grpId="0" animBg="1"/>
      <p:bldP spid="3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ngtree-flower-curve-tiffany-blue-solid-color-image_156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B615587-956A-4109-B18D-1C4C9C1D7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1209" y="2700668"/>
            <a:ext cx="9143999" cy="212651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DC183B5-F633-4130-BED6-1FEACD724A0D}"/>
              </a:ext>
            </a:extLst>
          </p:cNvPr>
          <p:cNvSpPr txBox="1"/>
          <p:nvPr/>
        </p:nvSpPr>
        <p:spPr>
          <a:xfrm>
            <a:off x="1650943" y="5061631"/>
            <a:ext cx="9717183" cy="923330"/>
          </a:xfrm>
          <a:prstGeom prst="rect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bn-BD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একত্রে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রাখলে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 descr="unnam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9448" y="240088"/>
            <a:ext cx="744278" cy="1154740"/>
          </a:xfrm>
          <a:prstGeom prst="rect">
            <a:avLst/>
          </a:prstGeom>
        </p:spPr>
      </p:pic>
      <p:pic>
        <p:nvPicPr>
          <p:cNvPr id="27" name="Picture 26" descr="unnam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67268" y="222368"/>
            <a:ext cx="744278" cy="1154740"/>
          </a:xfrm>
          <a:prstGeom prst="rect">
            <a:avLst/>
          </a:prstGeom>
        </p:spPr>
      </p:pic>
      <p:pic>
        <p:nvPicPr>
          <p:cNvPr id="31" name="Picture 30" descr="unnam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5088" y="247178"/>
            <a:ext cx="744278" cy="1154740"/>
          </a:xfrm>
          <a:prstGeom prst="rect">
            <a:avLst/>
          </a:prstGeom>
        </p:spPr>
      </p:pic>
      <p:pic>
        <p:nvPicPr>
          <p:cNvPr id="35" name="Picture 34" descr="unnam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07066" y="372816"/>
            <a:ext cx="726535" cy="1154740"/>
          </a:xfrm>
          <a:prstGeom prst="rect">
            <a:avLst/>
          </a:prstGeom>
        </p:spPr>
      </p:pic>
      <p:pic>
        <p:nvPicPr>
          <p:cNvPr id="36" name="Picture 35" descr="unnam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82476" y="397626"/>
            <a:ext cx="744278" cy="1154740"/>
          </a:xfrm>
          <a:prstGeom prst="rect">
            <a:avLst/>
          </a:prstGeom>
        </p:spPr>
      </p:pic>
      <p:pic>
        <p:nvPicPr>
          <p:cNvPr id="37" name="Picture 36" descr="unnam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38746" y="355096"/>
            <a:ext cx="726535" cy="1154740"/>
          </a:xfrm>
          <a:prstGeom prst="rect">
            <a:avLst/>
          </a:prstGeom>
        </p:spPr>
      </p:pic>
      <p:pic>
        <p:nvPicPr>
          <p:cNvPr id="38" name="Picture 37" descr="unnam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57336" y="2534756"/>
            <a:ext cx="744278" cy="1154740"/>
          </a:xfrm>
          <a:prstGeom prst="rect">
            <a:avLst/>
          </a:prstGeom>
        </p:spPr>
      </p:pic>
      <p:pic>
        <p:nvPicPr>
          <p:cNvPr id="40" name="Picture 39" descr="unnam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5026" y="2499316"/>
            <a:ext cx="744278" cy="1154740"/>
          </a:xfrm>
          <a:prstGeom prst="rect">
            <a:avLst/>
          </a:prstGeom>
        </p:spPr>
      </p:pic>
      <p:pic>
        <p:nvPicPr>
          <p:cNvPr id="41" name="Picture 40" descr="unnam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47906" y="2502861"/>
            <a:ext cx="744278" cy="1154740"/>
          </a:xfrm>
          <a:prstGeom prst="rect">
            <a:avLst/>
          </a:prstGeom>
        </p:spPr>
      </p:pic>
      <p:pic>
        <p:nvPicPr>
          <p:cNvPr id="42" name="Picture 41" descr="unnam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16991" y="2506406"/>
            <a:ext cx="744278" cy="1154740"/>
          </a:xfrm>
          <a:prstGeom prst="rect">
            <a:avLst/>
          </a:prstGeom>
        </p:spPr>
      </p:pic>
      <p:pic>
        <p:nvPicPr>
          <p:cNvPr id="43" name="Picture 42" descr="unnam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49871" y="2509951"/>
            <a:ext cx="744278" cy="1154740"/>
          </a:xfrm>
          <a:prstGeom prst="rect">
            <a:avLst/>
          </a:prstGeom>
        </p:spPr>
      </p:pic>
      <p:pic>
        <p:nvPicPr>
          <p:cNvPr id="44" name="Picture 43" descr="unnam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67811" y="2492231"/>
            <a:ext cx="744278" cy="115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932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frame-made-frame-rose-flowers-leaves-green-background_23-2148217790.jpg"/>
          <p:cNvPicPr>
            <a:picLocks noChangeAspect="1"/>
          </p:cNvPicPr>
          <p:nvPr/>
        </p:nvPicPr>
        <p:blipFill>
          <a:blip r:embed="rId2"/>
          <a:srcRect r="26990" b="3932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A39DB2E2-B5C2-49E8-BE26-6773FC3D1A81}"/>
              </a:ext>
            </a:extLst>
          </p:cNvPr>
          <p:cNvSpPr txBox="1"/>
          <p:nvPr/>
        </p:nvSpPr>
        <p:spPr>
          <a:xfrm>
            <a:off x="2788686" y="1287374"/>
            <a:ext cx="1120831" cy="76944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9EDEBEE-A68B-4B27-8E22-43280F6D7D1B}"/>
              </a:ext>
            </a:extLst>
          </p:cNvPr>
          <p:cNvSpPr txBox="1"/>
          <p:nvPr/>
        </p:nvSpPr>
        <p:spPr>
          <a:xfrm>
            <a:off x="5835316" y="1335505"/>
            <a:ext cx="1315789" cy="76944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7BD8ABA3-9355-417A-A4CB-0F87B56CBAFE}"/>
              </a:ext>
            </a:extLst>
          </p:cNvPr>
          <p:cNvSpPr txBox="1"/>
          <p:nvPr/>
        </p:nvSpPr>
        <p:spPr>
          <a:xfrm>
            <a:off x="949042" y="3870128"/>
            <a:ext cx="1260943" cy="76944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00FBE227-9F63-4BA9-84A2-CF23237D9129}"/>
              </a:ext>
            </a:extLst>
          </p:cNvPr>
          <p:cNvSpPr txBox="1"/>
          <p:nvPr/>
        </p:nvSpPr>
        <p:spPr>
          <a:xfrm>
            <a:off x="4218493" y="3870128"/>
            <a:ext cx="1244090" cy="76944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F6BADC48-CAB7-4BE2-85D5-0E104823C3CE}"/>
              </a:ext>
            </a:extLst>
          </p:cNvPr>
          <p:cNvSpPr txBox="1"/>
          <p:nvPr/>
        </p:nvSpPr>
        <p:spPr>
          <a:xfrm>
            <a:off x="8042615" y="3836972"/>
            <a:ext cx="1215829" cy="76944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পাচটি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6994884-9CFB-4075-B572-40A0D4FEF7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199" t="7657" r="45091" b="8737"/>
          <a:stretch/>
        </p:blipFill>
        <p:spPr>
          <a:xfrm>
            <a:off x="8734927" y="752546"/>
            <a:ext cx="240632" cy="17917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C1CC8DE6-B157-4C87-9AA8-C1C22BE3BB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199" t="7657" r="45091" b="8737"/>
          <a:stretch/>
        </p:blipFill>
        <p:spPr>
          <a:xfrm>
            <a:off x="8527030" y="752547"/>
            <a:ext cx="207897" cy="17917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B3B5ED2-DF8B-4D8F-BBFC-BB5012D2E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199" t="7657" r="45091" b="8737"/>
          <a:stretch/>
        </p:blipFill>
        <p:spPr>
          <a:xfrm>
            <a:off x="8234526" y="752544"/>
            <a:ext cx="240632" cy="17917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7373ABF-554C-4A5F-8425-98355C5D21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199" t="7657" r="45091" b="8737"/>
          <a:stretch/>
        </p:blipFill>
        <p:spPr>
          <a:xfrm>
            <a:off x="8017685" y="752548"/>
            <a:ext cx="240632" cy="17917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80E501D4-25D8-43FC-9ACA-2AFA8A7402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199" t="7657" r="45091" b="8737"/>
          <a:stretch/>
        </p:blipFill>
        <p:spPr>
          <a:xfrm>
            <a:off x="4796904" y="776033"/>
            <a:ext cx="240632" cy="179178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993FB74-5317-4FD2-823D-000C899B3C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199" t="7657" r="45091" b="8737"/>
          <a:stretch/>
        </p:blipFill>
        <p:spPr>
          <a:xfrm>
            <a:off x="4556272" y="792057"/>
            <a:ext cx="240632" cy="17917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92F3AF2D-3DEC-4E04-B042-E3604F03FE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199" t="7657" r="45091" b="8737"/>
          <a:stretch/>
        </p:blipFill>
        <p:spPr>
          <a:xfrm>
            <a:off x="1335491" y="776035"/>
            <a:ext cx="240632" cy="179178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7F16168-511B-4602-B925-6D611BE89D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199" t="7657" r="45091" b="8737"/>
          <a:stretch/>
        </p:blipFill>
        <p:spPr>
          <a:xfrm>
            <a:off x="1670082" y="776032"/>
            <a:ext cx="240632" cy="179178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B202C680-390A-47A8-90BB-6410803229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199" t="7657" r="45091" b="8737"/>
          <a:stretch/>
        </p:blipFill>
        <p:spPr>
          <a:xfrm>
            <a:off x="1977183" y="792058"/>
            <a:ext cx="240632" cy="179178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166EBDB6-1BE3-444E-ACB8-30B8FD2B54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199" t="7657" r="45091" b="8737"/>
          <a:stretch/>
        </p:blipFill>
        <p:spPr>
          <a:xfrm>
            <a:off x="9005696" y="752545"/>
            <a:ext cx="296129" cy="179178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39DB2E2-B5C2-49E8-BE26-6773FC3D1A81}"/>
              </a:ext>
            </a:extLst>
          </p:cNvPr>
          <p:cNvSpPr txBox="1"/>
          <p:nvPr/>
        </p:nvSpPr>
        <p:spPr>
          <a:xfrm>
            <a:off x="2749701" y="3884271"/>
            <a:ext cx="1120831" cy="76944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9EDEBEE-A68B-4B27-8E22-43280F6D7D1B}"/>
              </a:ext>
            </a:extLst>
          </p:cNvPr>
          <p:cNvSpPr txBox="1"/>
          <p:nvPr/>
        </p:nvSpPr>
        <p:spPr>
          <a:xfrm>
            <a:off x="6051511" y="3861084"/>
            <a:ext cx="1315789" cy="76944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1237957" y="3137098"/>
            <a:ext cx="1069146" cy="2813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2595490" y="2975316"/>
            <a:ext cx="1603717" cy="1406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4262511" y="3249636"/>
            <a:ext cx="956603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5725551" y="2954215"/>
            <a:ext cx="1505243" cy="1406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H="1">
            <a:off x="8060788" y="3179298"/>
            <a:ext cx="1069144" cy="2813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6803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50" grpId="0" animBg="1"/>
      <p:bldP spid="51" grpId="0" animBg="1"/>
      <p:bldP spid="52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imagescc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7AEA1E03-830B-4B41-A67F-9111427B63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63" t="12576" r="29305" b="31969"/>
          <a:stretch/>
        </p:blipFill>
        <p:spPr>
          <a:xfrm>
            <a:off x="93440" y="4951808"/>
            <a:ext cx="593543" cy="104059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3FD71E4-BCE3-4183-9905-00EE85B0D2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63" t="12576" r="29305" b="31969"/>
          <a:stretch/>
        </p:blipFill>
        <p:spPr>
          <a:xfrm>
            <a:off x="1236722" y="4951808"/>
            <a:ext cx="593543" cy="10405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C8DA46F5-A16D-4134-85D5-2113396B62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63" t="12576" r="29305" b="31969"/>
          <a:stretch/>
        </p:blipFill>
        <p:spPr>
          <a:xfrm>
            <a:off x="2268709" y="4951808"/>
            <a:ext cx="593543" cy="104059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EE4C726-4703-4107-88A5-9A30678BD2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63" t="12576" r="29305" b="31969"/>
          <a:stretch/>
        </p:blipFill>
        <p:spPr>
          <a:xfrm>
            <a:off x="3363339" y="4990783"/>
            <a:ext cx="593543" cy="104059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DFE07A3-28AA-4D10-AC64-8FD3AA58B6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63" t="12576" r="29305" b="31969"/>
          <a:stretch/>
        </p:blipFill>
        <p:spPr>
          <a:xfrm>
            <a:off x="4457969" y="4968100"/>
            <a:ext cx="593543" cy="10405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8A0A1BAB-4B4C-4B29-886B-9FBEA89453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63" t="12576" r="29305" b="31969"/>
          <a:stretch/>
        </p:blipFill>
        <p:spPr>
          <a:xfrm>
            <a:off x="5538608" y="4951808"/>
            <a:ext cx="593543" cy="10405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BCA1F162-7435-4F71-9CFE-D310FA7139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63" t="12576" r="29305" b="31969"/>
          <a:stretch/>
        </p:blipFill>
        <p:spPr>
          <a:xfrm>
            <a:off x="6609104" y="4951808"/>
            <a:ext cx="593543" cy="104059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082FAA21-6A49-47BA-869B-8E065B1E25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63" t="12576" r="29305" b="31969"/>
          <a:stretch/>
        </p:blipFill>
        <p:spPr>
          <a:xfrm>
            <a:off x="2186567" y="2486763"/>
            <a:ext cx="476024" cy="91761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E66B37A2-0207-4BC7-8F20-C36166F86E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63" t="12576" r="29305" b="31969"/>
          <a:stretch/>
        </p:blipFill>
        <p:spPr>
          <a:xfrm>
            <a:off x="3476975" y="2486763"/>
            <a:ext cx="476024" cy="91761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4267750-87E9-4499-9172-706EB41D4ABD}"/>
              </a:ext>
            </a:extLst>
          </p:cNvPr>
          <p:cNvSpPr txBox="1"/>
          <p:nvPr/>
        </p:nvSpPr>
        <p:spPr>
          <a:xfrm>
            <a:off x="2095522" y="1135821"/>
            <a:ext cx="2181024" cy="92333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35FDB76-345A-464F-879A-8D143D8CCC56}"/>
              </a:ext>
            </a:extLst>
          </p:cNvPr>
          <p:cNvSpPr txBox="1"/>
          <p:nvPr/>
        </p:nvSpPr>
        <p:spPr>
          <a:xfrm>
            <a:off x="2082480" y="3573581"/>
            <a:ext cx="1960419" cy="101566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D970755-6AE2-495A-AC5E-2ABA380A84DC}"/>
              </a:ext>
            </a:extLst>
          </p:cNvPr>
          <p:cNvSpPr txBox="1"/>
          <p:nvPr/>
        </p:nvSpPr>
        <p:spPr>
          <a:xfrm>
            <a:off x="9816116" y="247499"/>
            <a:ext cx="1935126" cy="1015663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 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1796E34-27AF-4AC4-A8EC-7778F3F8A6CF}"/>
              </a:ext>
            </a:extLst>
          </p:cNvPr>
          <p:cNvSpPr txBox="1"/>
          <p:nvPr/>
        </p:nvSpPr>
        <p:spPr>
          <a:xfrm>
            <a:off x="10260306" y="2709813"/>
            <a:ext cx="1118765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81F7F79C-9382-4942-B119-DBF8A21DF415}"/>
              </a:ext>
            </a:extLst>
          </p:cNvPr>
          <p:cNvSpPr txBox="1"/>
          <p:nvPr/>
        </p:nvSpPr>
        <p:spPr>
          <a:xfrm>
            <a:off x="9983755" y="5050131"/>
            <a:ext cx="1922106" cy="1015663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 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021468" y="1428126"/>
            <a:ext cx="1531112" cy="12121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 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7AEA1E03-830B-4B41-A67F-9111427B63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63" t="12576" r="29305" b="31969"/>
          <a:stretch/>
        </p:blipFill>
        <p:spPr>
          <a:xfrm>
            <a:off x="1020208" y="130867"/>
            <a:ext cx="762845" cy="72503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23FD71E4-BCE3-4183-9905-00EE85B0D2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63" t="12576" r="29305" b="31969"/>
          <a:stretch/>
        </p:blipFill>
        <p:spPr>
          <a:xfrm>
            <a:off x="2163490" y="130867"/>
            <a:ext cx="762845" cy="72503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C8DA46F5-A16D-4134-85D5-2113396B62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63" t="12576" r="29305" b="31969"/>
          <a:stretch/>
        </p:blipFill>
        <p:spPr>
          <a:xfrm>
            <a:off x="3195477" y="130867"/>
            <a:ext cx="762845" cy="72503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3EE4C726-4703-4107-88A5-9A30678BD2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63" t="12576" r="29305" b="31969"/>
          <a:stretch/>
        </p:blipFill>
        <p:spPr>
          <a:xfrm>
            <a:off x="4290107" y="169842"/>
            <a:ext cx="762845" cy="72503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8DFE07A3-28AA-4D10-AC64-8FD3AA58B6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63" t="12576" r="29305" b="31969"/>
          <a:stretch/>
        </p:blipFill>
        <p:spPr>
          <a:xfrm>
            <a:off x="5384737" y="147159"/>
            <a:ext cx="762845" cy="725036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635FDB76-345A-464F-879A-8D143D8CCC56}"/>
              </a:ext>
            </a:extLst>
          </p:cNvPr>
          <p:cNvSpPr txBox="1"/>
          <p:nvPr/>
        </p:nvSpPr>
        <p:spPr>
          <a:xfrm>
            <a:off x="9869758" y="3934000"/>
            <a:ext cx="1960419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 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195527" y="559837"/>
            <a:ext cx="3564293" cy="18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329404" y="1716833"/>
            <a:ext cx="5561045" cy="1866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124131" y="3023118"/>
            <a:ext cx="6064898" cy="1866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36" idx="3"/>
          </p:cNvCxnSpPr>
          <p:nvPr/>
        </p:nvCxnSpPr>
        <p:spPr>
          <a:xfrm>
            <a:off x="4042899" y="4081413"/>
            <a:ext cx="5660938" cy="2479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7259216" y="5486400"/>
            <a:ext cx="2575249" cy="130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9593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7" grpId="0" animBg="1"/>
      <p:bldP spid="41" grpId="0" animBg="1"/>
      <p:bldP spid="46" grpId="0" animBg="1"/>
      <p:bldP spid="33" grpId="0" animBg="1"/>
      <p:bldP spid="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green-nature-background-with-green-grass-flower-vector-23214206.jpg"/>
          <p:cNvPicPr>
            <a:picLocks noChangeAspect="1"/>
          </p:cNvPicPr>
          <p:nvPr/>
        </p:nvPicPr>
        <p:blipFill>
          <a:blip r:embed="rId2"/>
          <a:srcRect b="131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 descr="green-nature-background-with-green-grass-flower-vector-23214206.jpg"/>
          <p:cNvPicPr>
            <a:picLocks noChangeAspect="1"/>
          </p:cNvPicPr>
          <p:nvPr/>
        </p:nvPicPr>
        <p:blipFill>
          <a:blip r:embed="rId2"/>
          <a:srcRect b="131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45168" y="1793510"/>
            <a:ext cx="1084521" cy="6592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তিন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69932" y="1765048"/>
            <a:ext cx="1063255" cy="680484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01020" y="1772571"/>
            <a:ext cx="893135" cy="5954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তিন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86808" y="1782330"/>
            <a:ext cx="1871319" cy="698209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একত্রে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96091" y="1718860"/>
            <a:ext cx="1485002" cy="6769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ছয়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12515" y="3527714"/>
            <a:ext cx="956931" cy="6804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88415" y="3484858"/>
            <a:ext cx="956931" cy="680484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+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40760" y="3463919"/>
            <a:ext cx="956931" cy="6804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47048" y="3460711"/>
            <a:ext cx="1658679" cy="616689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28336" y="3378533"/>
            <a:ext cx="1059742" cy="6804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৬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3699345" y="3044781"/>
            <a:ext cx="872197" cy="14067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5135826" y="2907121"/>
            <a:ext cx="858130" cy="1406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467951" y="2901951"/>
            <a:ext cx="815926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>
            <a:off x="8392868" y="2869149"/>
            <a:ext cx="975634" cy="4143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10821614" y="2806206"/>
            <a:ext cx="731520" cy="1406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795928" y="186613"/>
            <a:ext cx="4105469" cy="1007706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বস্তু নিরপেক্ষ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4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reglo-hojas-verdes-fila-sobre-fondo-verde_23-21482177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01610" y="690465"/>
            <a:ext cx="5934270" cy="10636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২+২=</a:t>
            </a:r>
            <a:endParaRPr lang="en-US" sz="36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6967" y="1996756"/>
            <a:ext cx="5990258" cy="11943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৩+২=</a:t>
            </a:r>
            <a:endParaRPr lang="en-US" sz="36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64485" y="1026367"/>
            <a:ext cx="1212979" cy="4665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৪</a:t>
            </a:r>
            <a:endParaRPr lang="en-US" sz="36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64485" y="2239355"/>
            <a:ext cx="1231641" cy="5225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৫</a:t>
            </a:r>
            <a:endParaRPr lang="en-US" sz="36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7054" y="5598363"/>
            <a:ext cx="6326155" cy="9517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িখিঃ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70996" y="3396346"/>
            <a:ext cx="6008901" cy="11756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৩+৩= </a:t>
            </a:r>
            <a:endParaRPr lang="en-US" sz="36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08516" y="3750910"/>
            <a:ext cx="1212979" cy="5038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৬</a:t>
            </a:r>
            <a:endParaRPr lang="en-US" sz="32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imagescc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B43AA62-8B21-424E-A173-5AB7A15B11B1}"/>
              </a:ext>
            </a:extLst>
          </p:cNvPr>
          <p:cNvSpPr/>
          <p:nvPr/>
        </p:nvSpPr>
        <p:spPr>
          <a:xfrm>
            <a:off x="3759662" y="169465"/>
            <a:ext cx="4343400" cy="97067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8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58461" y="1814732"/>
            <a:ext cx="8736037" cy="4572000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৫+১=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৩+৩=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৪+৩=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৬+২=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৩+২=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50966" y="2827606"/>
            <a:ext cx="548640" cy="4360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820482" y="3373910"/>
            <a:ext cx="548640" cy="4360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804066" y="3892078"/>
            <a:ext cx="548640" cy="4360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773582" y="4452450"/>
            <a:ext cx="548640" cy="4360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771234" y="4956550"/>
            <a:ext cx="548640" cy="4360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137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 animBg="1"/>
      <p:bldP spid="33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ite-baby-breath-s-flower-yellow-background_23-2148048412.jpg"/>
          <p:cNvPicPr>
            <a:picLocks noChangeAspect="1"/>
          </p:cNvPicPr>
          <p:nvPr/>
        </p:nvPicPr>
        <p:blipFill>
          <a:blip r:embed="rId2"/>
          <a:srcRect b="27378"/>
          <a:stretch>
            <a:fillRect/>
          </a:stretch>
        </p:blipFill>
        <p:spPr>
          <a:xfrm>
            <a:off x="-18661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3F4B47-9FD2-4A9A-BD67-21C2EB8FB170}"/>
              </a:ext>
            </a:extLst>
          </p:cNvPr>
          <p:cNvSpPr txBox="1"/>
          <p:nvPr/>
        </p:nvSpPr>
        <p:spPr>
          <a:xfrm>
            <a:off x="5952931" y="351690"/>
            <a:ext cx="5600161" cy="3416320"/>
          </a:xfrm>
          <a:prstGeom prst="rect">
            <a:avLst/>
          </a:prstGeom>
          <a:solidFill>
            <a:srgbClr val="00B05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</a:t>
            </a:r>
            <a:r>
              <a:rPr lang="bn-IN" sz="7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বই-এর </a:t>
            </a:r>
            <a:r>
              <a:rPr lang="bn-IN" sz="7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২৬ </a:t>
            </a:r>
            <a:r>
              <a:rPr lang="bn-IN" sz="7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পৃষ্ঠার সাথে মিলিয়ে </a:t>
            </a:r>
            <a:r>
              <a:rPr lang="bn-IN" sz="7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নেই।</a:t>
            </a:r>
            <a:endParaRPr lang="en-US" sz="72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imagessw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241" y="354564"/>
            <a:ext cx="3692125" cy="363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008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ettyimages-1133780021-612x6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1964E1E-F338-4AF8-B3EC-964B0BF50C1D}"/>
              </a:ext>
            </a:extLst>
          </p:cNvPr>
          <p:cNvSpPr txBox="1"/>
          <p:nvPr/>
        </p:nvSpPr>
        <p:spPr>
          <a:xfrm>
            <a:off x="3811256" y="146786"/>
            <a:ext cx="4501662" cy="1015663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76448" y="1488558"/>
            <a:ext cx="11483162" cy="5186517"/>
            <a:chOff x="276448" y="1488558"/>
            <a:chExt cx="11483162" cy="5186517"/>
          </a:xfrm>
        </p:grpSpPr>
        <p:sp>
          <p:nvSpPr>
            <p:cNvPr id="29" name="Rectangle 28"/>
            <p:cNvSpPr/>
            <p:nvPr/>
          </p:nvSpPr>
          <p:spPr>
            <a:xfrm>
              <a:off x="4253023" y="5505493"/>
              <a:ext cx="3848986" cy="1169582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LightBAN" panose="02000000000000000000" pitchFamily="2" charset="0"/>
                <a:cs typeface="NikoshLightBAN" panose="02000000000000000000" pitchFamily="2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189232" y="2604764"/>
              <a:ext cx="3678865" cy="61668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LightBAN" panose="02000000000000000000" pitchFamily="2" charset="0"/>
                <a:cs typeface="NikoshLightBAN" panose="02000000000000000000" pitchFamily="2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167967" y="3530013"/>
              <a:ext cx="3806452" cy="808074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LightBAN" panose="02000000000000000000" pitchFamily="2" charset="0"/>
                <a:cs typeface="NikoshLightBAN" panose="02000000000000000000" pitchFamily="2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253022" y="4454826"/>
              <a:ext cx="3806457" cy="85060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LightBAN" panose="02000000000000000000" pitchFamily="2" charset="0"/>
                <a:cs typeface="NikoshLightBAN" panose="02000000000000000000" pitchFamily="2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157551" y="1692966"/>
              <a:ext cx="3785190" cy="723013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LightBAN" panose="02000000000000000000" pitchFamily="2" charset="0"/>
                <a:cs typeface="NikoshLightBAN" panose="02000000000000000000" pitchFamily="2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6448" y="1488558"/>
              <a:ext cx="11483162" cy="51706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১। ২+১=</a:t>
              </a:r>
            </a:p>
            <a:p>
              <a:pPr algn="ctr"/>
              <a:r>
                <a:rPr lang="en-US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২। ৩+২=</a:t>
              </a:r>
            </a:p>
            <a:p>
              <a:pPr algn="ctr"/>
              <a:r>
                <a:rPr lang="en-US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৩। ৫+১= </a:t>
              </a:r>
            </a:p>
            <a:p>
              <a:pPr algn="ctr"/>
              <a:r>
                <a:rPr lang="en-US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৪। ২+৫=</a:t>
              </a:r>
            </a:p>
            <a:p>
              <a:pPr algn="ctr"/>
              <a:r>
                <a:rPr lang="en-US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৫। ৬+৩=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71708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ouble Wave 1">
            <a:extLst>
              <a:ext uri="{FF2B5EF4-FFF2-40B4-BE49-F238E27FC236}">
                <a16:creationId xmlns:a16="http://schemas.microsoft.com/office/drawing/2014/main" xmlns="" id="{191B7D74-B4C0-4B08-A554-7731FE5E52A7}"/>
              </a:ext>
            </a:extLst>
          </p:cNvPr>
          <p:cNvSpPr/>
          <p:nvPr/>
        </p:nvSpPr>
        <p:spPr>
          <a:xfrm>
            <a:off x="4798839" y="139034"/>
            <a:ext cx="3516924" cy="1083213"/>
          </a:xfrm>
          <a:prstGeom prst="doubleWave">
            <a:avLst/>
          </a:prstGeom>
          <a:solidFill>
            <a:srgbClr val="00B050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11061" y="2025748"/>
            <a:ext cx="7495207" cy="403915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৭+১=</a:t>
            </a:r>
          </a:p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৬+৩=</a:t>
            </a:r>
          </a:p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২+২=</a:t>
            </a:r>
          </a:p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৫+৩=</a:t>
            </a:r>
          </a:p>
        </p:txBody>
      </p:sp>
    </p:spTree>
    <p:extLst>
      <p:ext uri="{BB962C8B-B14F-4D97-AF65-F5344CB8AC3E}">
        <p14:creationId xmlns:p14="http://schemas.microsoft.com/office/powerpoint/2010/main" xmlns="" val="192866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een-nature-background-with-green-grass-flower-vector-23214206.jpg"/>
          <p:cNvPicPr>
            <a:picLocks noChangeAspect="1"/>
          </p:cNvPicPr>
          <p:nvPr/>
        </p:nvPicPr>
        <p:blipFill>
          <a:blip r:embed="rId2"/>
          <a:srcRect b="129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images মমম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991" y="2052734"/>
            <a:ext cx="3303036" cy="39188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618550" y="2417115"/>
            <a:ext cx="6399262" cy="230832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মোঃহারুনুর রশীদ</a:t>
            </a:r>
          </a:p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ভোলাজোত সরকারি প্রাথমিক বিদ্যালয়</a:t>
            </a:r>
          </a:p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তেতুলিয়া,পঞ্চগড় 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4066574" y="762000"/>
            <a:ext cx="5448063" cy="979714"/>
          </a:xfrm>
          <a:prstGeom prst="verticalScroll">
            <a:avLst/>
          </a:prstGeom>
          <a:blipFill>
            <a:blip r:embed="rId5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G20200127112417.jpg"/>
          <p:cNvPicPr>
            <a:picLocks noChangeAspect="1"/>
          </p:cNvPicPr>
          <p:nvPr/>
        </p:nvPicPr>
        <p:blipFill>
          <a:blip r:embed="rId6" cstate="print"/>
          <a:srcRect l="8633" t="26087" r="7914"/>
          <a:stretch>
            <a:fillRect/>
          </a:stretch>
        </p:blipFill>
        <p:spPr>
          <a:xfrm>
            <a:off x="2606327" y="2295329"/>
            <a:ext cx="2842750" cy="33403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3417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cc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pngtree-flower-curve-tiffany-blue-solid-color-image_156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265" y="373224"/>
            <a:ext cx="7315200" cy="39188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B5D205C-262B-41B1-BA4D-0AAA13E64D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9489" y="755185"/>
            <a:ext cx="5943935" cy="31978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914B7AA-5E7D-4EEC-A51A-976FCA65E497}"/>
              </a:ext>
            </a:extLst>
          </p:cNvPr>
          <p:cNvSpPr txBox="1"/>
          <p:nvPr/>
        </p:nvSpPr>
        <p:spPr>
          <a:xfrm>
            <a:off x="3766771" y="4628274"/>
            <a:ext cx="4658458" cy="132343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114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ibbon: Curved and Tilted Down 2">
            <a:extLst>
              <a:ext uri="{FF2B5EF4-FFF2-40B4-BE49-F238E27FC236}">
                <a16:creationId xmlns:a16="http://schemas.microsoft.com/office/drawing/2014/main" xmlns="" id="{F9C2C0C1-F0C8-4E87-9995-1CC5E1745ACA}"/>
              </a:ext>
            </a:extLst>
          </p:cNvPr>
          <p:cNvSpPr/>
          <p:nvPr/>
        </p:nvSpPr>
        <p:spPr>
          <a:xfrm>
            <a:off x="1899135" y="84405"/>
            <a:ext cx="8623495" cy="1899138"/>
          </a:xfrm>
          <a:prstGeom prst="ellipseRibb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B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3871" y="2475936"/>
            <a:ext cx="8201464" cy="4051495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</a:t>
            </a:r>
          </a:p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যোগের ধারণা</a:t>
            </a:r>
          </a:p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যোগ</a:t>
            </a:r>
          </a:p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50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04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/২০২০</a:t>
            </a:r>
          </a:p>
        </p:txBody>
      </p:sp>
    </p:spTree>
    <p:extLst>
      <p:ext uri="{BB962C8B-B14F-4D97-AF65-F5344CB8AC3E}">
        <p14:creationId xmlns:p14="http://schemas.microsoft.com/office/powerpoint/2010/main" xmlns="" val="103109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cc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ouble Wave 2">
            <a:extLst>
              <a:ext uri="{FF2B5EF4-FFF2-40B4-BE49-F238E27FC236}">
                <a16:creationId xmlns:a16="http://schemas.microsoft.com/office/drawing/2014/main" xmlns="" id="{98BDCCB3-E126-499B-A295-FC81554457DA}"/>
              </a:ext>
            </a:extLst>
          </p:cNvPr>
          <p:cNvSpPr/>
          <p:nvPr/>
        </p:nvSpPr>
        <p:spPr>
          <a:xfrm>
            <a:off x="3404381" y="661184"/>
            <a:ext cx="4164037" cy="1065628"/>
          </a:xfrm>
          <a:prstGeom prst="doubleWav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7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259DA53-5861-4F9D-97D7-320391C06144}"/>
              </a:ext>
            </a:extLst>
          </p:cNvPr>
          <p:cNvSpPr txBox="1"/>
          <p:nvPr/>
        </p:nvSpPr>
        <p:spPr>
          <a:xfrm>
            <a:off x="970671" y="3164305"/>
            <a:ext cx="10269415" cy="1754326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৯.১.২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উপকরনের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1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ettyimages-1133780021-612x6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48A0E61-904D-46A3-8B8C-7169E4907236}"/>
              </a:ext>
            </a:extLst>
          </p:cNvPr>
          <p:cNvSpPr txBox="1"/>
          <p:nvPr/>
        </p:nvSpPr>
        <p:spPr>
          <a:xfrm>
            <a:off x="1502321" y="291358"/>
            <a:ext cx="4323348" cy="830997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779978" y="3273010"/>
          <a:ext cx="1428605" cy="34443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8605"/>
              </a:tblGrid>
              <a:tr h="4305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05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05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05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05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05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05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05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282090" y="1389185"/>
            <a:ext cx="9020907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নিচের সংখ্যাগুলোকে ছোট থেকে বড় ক্রম অনুসারে সাজাই।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69469" y="2162900"/>
            <a:ext cx="4747846" cy="8440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৮,৫,৭,২,৪,৬,৯,৩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947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cc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302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9279" y="671804"/>
            <a:ext cx="7856375" cy="11196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এসো একটি ভিডিও দেখি।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799" y="3041650"/>
          <a:ext cx="2385527" cy="2012788"/>
        </p:xfrm>
        <a:graphic>
          <a:graphicData uri="http://schemas.openxmlformats.org/presentationml/2006/ole">
            <p:oleObj spid="_x0000_s1027" name="Packager Shell Object" showAsIcon="1" r:id="rId4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rame-made-frame-rose-flowers-leaves-green-background_23-21482177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DDD7B3D3-7202-4EED-8E09-CA98524B2B8C}"/>
              </a:ext>
            </a:extLst>
          </p:cNvPr>
          <p:cNvSpPr/>
          <p:nvPr/>
        </p:nvSpPr>
        <p:spPr>
          <a:xfrm>
            <a:off x="3094892" y="168794"/>
            <a:ext cx="5359791" cy="942536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পাঠের শিরোনাম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ECCA9B5-0872-4933-AF42-51CAE093867C}"/>
              </a:ext>
            </a:extLst>
          </p:cNvPr>
          <p:cNvSpPr txBox="1"/>
          <p:nvPr/>
        </p:nvSpPr>
        <p:spPr>
          <a:xfrm>
            <a:off x="3900197" y="5038536"/>
            <a:ext cx="7800391" cy="175432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 আমরা </a:t>
            </a:r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গের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জানবো।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lide5-l.jpg"/>
          <p:cNvPicPr>
            <a:picLocks noChangeAspect="1"/>
          </p:cNvPicPr>
          <p:nvPr/>
        </p:nvPicPr>
        <p:blipFill>
          <a:blip r:embed="rId3"/>
          <a:srcRect l="9487" t="28176" r="10974" b="14465"/>
          <a:stretch>
            <a:fillRect/>
          </a:stretch>
        </p:blipFill>
        <p:spPr>
          <a:xfrm>
            <a:off x="2096080" y="1589622"/>
            <a:ext cx="7272997" cy="32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18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reglo-hojas-verdes-fila-sobre-fondo-verde_23-21482177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20686" y="970670"/>
            <a:ext cx="8360222" cy="414997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 অর্থ একত্র করা।</a:t>
            </a:r>
          </a:p>
          <a:p>
            <a:pPr algn="ctr"/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 যোগ করার সময়(+) এই চিহ্ন ব্যাবহার করি। 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মমম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BA73F11-CC0B-471A-9698-B432F7FECCE0}"/>
              </a:ext>
            </a:extLst>
          </p:cNvPr>
          <p:cNvSpPr txBox="1"/>
          <p:nvPr/>
        </p:nvSpPr>
        <p:spPr>
          <a:xfrm>
            <a:off x="3446585" y="1393922"/>
            <a:ext cx="4965895" cy="1015663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পর্যায়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C6EEF59-F8A4-4BCD-96C2-BC13549AFA2D}"/>
              </a:ext>
            </a:extLst>
          </p:cNvPr>
          <p:cNvSpPr txBox="1"/>
          <p:nvPr/>
        </p:nvSpPr>
        <p:spPr>
          <a:xfrm>
            <a:off x="2403230" y="3018077"/>
            <a:ext cx="7357403" cy="1754326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বাস্তবে কলম, মার্বেল দিয়ে যোগের ধারণা দিব।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437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3600" dirty="0">
            <a:latin typeface="NikoshLightBAN" panose="02000000000000000000" pitchFamily="2" charset="0"/>
            <a:cs typeface="NikoshLightBAN" panose="02000000000000000000" pitchFamily="2" charset="0"/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 algn="ctr">
          <a:defRPr sz="36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253</Words>
  <Application>Microsoft Office PowerPoint</Application>
  <PresentationFormat>Custom</PresentationFormat>
  <Paragraphs>90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ASUS</cp:lastModifiedBy>
  <cp:revision>205</cp:revision>
  <dcterms:created xsi:type="dcterms:W3CDTF">2020-01-10T06:40:19Z</dcterms:created>
  <dcterms:modified xsi:type="dcterms:W3CDTF">2020-02-05T06:51:22Z</dcterms:modified>
</cp:coreProperties>
</file>