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0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EA00-BB72-4D17-9BDC-D9BFF2152EEB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07183-1597-4B8A-A445-6E044D606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7183-1597-4B8A-A445-6E044D6061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6705600" cy="3962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76400" y="762000"/>
            <a:ext cx="5791200" cy="1323439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5715000" cy="1569660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বস্তু নিরপেক্ষ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590800"/>
            <a:ext cx="662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bn-BD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743200"/>
            <a:ext cx="1699504" cy="830997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৩২+১২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981200" y="4343400"/>
            <a:ext cx="1638590" cy="83099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৩১+১১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4800" y="2667000"/>
            <a:ext cx="685800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4038600" y="4191000"/>
            <a:ext cx="712054" cy="110799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6600" dirty="0"/>
          </a:p>
        </p:txBody>
      </p:sp>
      <p:sp>
        <p:nvSpPr>
          <p:cNvPr id="9" name="Rectangle 8"/>
          <p:cNvSpPr/>
          <p:nvPr/>
        </p:nvSpPr>
        <p:spPr>
          <a:xfrm>
            <a:off x="5791200" y="2590800"/>
            <a:ext cx="886781" cy="1107996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৪৪</a:t>
            </a:r>
            <a:endParaRPr lang="en-US" sz="6600" dirty="0"/>
          </a:p>
        </p:txBody>
      </p:sp>
      <p:sp>
        <p:nvSpPr>
          <p:cNvPr id="10" name="Rectangle 9"/>
          <p:cNvSpPr/>
          <p:nvPr/>
        </p:nvSpPr>
        <p:spPr>
          <a:xfrm>
            <a:off x="5562600" y="4191000"/>
            <a:ext cx="1125629" cy="1323439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৪২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066800"/>
          <a:ext cx="8534400" cy="524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800"/>
                <a:gridCol w="2844800"/>
                <a:gridCol w="2844800"/>
              </a:tblGrid>
              <a:tr h="1250950">
                <a:tc gridSpan="3">
                  <a:txBody>
                    <a:bodyPr/>
                    <a:lstStyle/>
                    <a:p>
                      <a:pPr algn="ctr"/>
                      <a:r>
                        <a:rPr lang="bn-BD" sz="8000" dirty="0" smtClean="0">
                          <a:latin typeface="NikoshBAN" pitchFamily="2" charset="0"/>
                          <a:cs typeface="NikoshBAN" pitchFamily="2" charset="0"/>
                        </a:rPr>
                        <a:t> দলীয় কাজ</a:t>
                      </a:r>
                      <a:endParaRPr lang="en-US" sz="8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32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25+23=48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22+21=44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১২+৭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=19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23+12=35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২১+১৭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=38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১৫+১৪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=29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ap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362200"/>
            <a:ext cx="1544320" cy="1219200"/>
          </a:xfrm>
          <a:prstGeom prst="rect">
            <a:avLst/>
          </a:prstGeom>
        </p:spPr>
      </p:pic>
      <p:pic>
        <p:nvPicPr>
          <p:cNvPr id="4" name="Picture 3" descr="bana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2438400"/>
            <a:ext cx="2133600" cy="1175657"/>
          </a:xfrm>
          <a:prstGeom prst="rect">
            <a:avLst/>
          </a:prstGeom>
        </p:spPr>
      </p:pic>
      <p:pic>
        <p:nvPicPr>
          <p:cNvPr id="6" name="Picture 5" descr="কাঠাল-png-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2362200"/>
            <a:ext cx="2417628" cy="1252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500" dirty="0" smtClean="0">
                <a:latin typeface="NikoshBAN" pitchFamily="2" charset="0"/>
                <a:cs typeface="NikoshBAN" pitchFamily="2" charset="0"/>
              </a:rPr>
              <a:t>২৬+২৩   =     ৪৯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২৩+২১    =      ৪৪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38200"/>
            <a:ext cx="59436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9530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সবাইকে ধন্যবাদ।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7856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8800" u="sng" dirty="0" smtClean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800" dirty="0" smtClean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/>
            </a:r>
            <a:br>
              <a:rPr lang="bn-BD" sz="8800" dirty="0" smtClean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খায়রুল হাসান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কান্তনগর সরকারি প্রাথমিক বিদ্যালয়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ধুনট-বগুড়া।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973762"/>
          </a:xfrm>
          <a:solidFill>
            <a:srgbClr val="92D050"/>
          </a:solidFill>
        </p:spPr>
        <p:txBody>
          <a:bodyPr/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 গনিত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পাঠঃযোগ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 ৩২+২৪,কিভাবে যোগ করব?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5715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sz="8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৯.১.১  উপকরণ ব্যবহার করে যোগ করতে পারবে।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143000" y="6858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এসো ছবিটি দেখি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09800" y="4419600"/>
            <a:ext cx="5181600" cy="2286000"/>
          </a:xfrm>
          <a:prstGeom prst="ellipse">
            <a:avLst/>
          </a:prstGeom>
          <a:solidFill>
            <a:schemeClr val="accent3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76800" y="1752600"/>
            <a:ext cx="4114800" cy="1752600"/>
          </a:xfrm>
          <a:prstGeom prst="ellipse">
            <a:avLst/>
          </a:prstGeom>
          <a:solidFill>
            <a:schemeClr val="bg2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1905000"/>
            <a:ext cx="4191000" cy="1752600"/>
          </a:xfrm>
          <a:prstGeom prst="ellipse">
            <a:avLst/>
          </a:prstGeom>
          <a:solidFill>
            <a:schemeClr val="bg2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514600"/>
            <a:ext cx="533400" cy="685800"/>
          </a:xfrm>
          <a:prstGeom prst="rect">
            <a:avLst/>
          </a:prstGeom>
        </p:spPr>
      </p:pic>
      <p:pic>
        <p:nvPicPr>
          <p:cNvPr id="7" name="Picture 6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057400"/>
            <a:ext cx="533400" cy="685800"/>
          </a:xfrm>
          <a:prstGeom prst="rect">
            <a:avLst/>
          </a:prstGeom>
        </p:spPr>
      </p:pic>
      <p:pic>
        <p:nvPicPr>
          <p:cNvPr id="12" name="Picture 11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981200"/>
            <a:ext cx="533400" cy="685800"/>
          </a:xfrm>
          <a:prstGeom prst="rect">
            <a:avLst/>
          </a:prstGeom>
        </p:spPr>
      </p:pic>
      <p:pic>
        <p:nvPicPr>
          <p:cNvPr id="13" name="Picture 12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9400"/>
            <a:ext cx="533400" cy="685800"/>
          </a:xfrm>
          <a:prstGeom prst="rect">
            <a:avLst/>
          </a:prstGeom>
        </p:spPr>
      </p:pic>
      <p:pic>
        <p:nvPicPr>
          <p:cNvPr id="15" name="Picture 14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362200"/>
            <a:ext cx="533400" cy="685800"/>
          </a:xfrm>
          <a:prstGeom prst="rect">
            <a:avLst/>
          </a:prstGeom>
        </p:spPr>
      </p:pic>
      <p:pic>
        <p:nvPicPr>
          <p:cNvPr id="16" name="Picture 15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209800"/>
            <a:ext cx="533400" cy="685800"/>
          </a:xfrm>
          <a:prstGeom prst="rect">
            <a:avLst/>
          </a:prstGeom>
        </p:spPr>
      </p:pic>
      <p:pic>
        <p:nvPicPr>
          <p:cNvPr id="17" name="Picture 16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590800"/>
            <a:ext cx="533400" cy="685800"/>
          </a:xfrm>
          <a:prstGeom prst="rect">
            <a:avLst/>
          </a:prstGeom>
        </p:spPr>
      </p:pic>
      <p:pic>
        <p:nvPicPr>
          <p:cNvPr id="18" name="Picture 17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743200"/>
            <a:ext cx="533400" cy="685800"/>
          </a:xfrm>
          <a:prstGeom prst="rect">
            <a:avLst/>
          </a:prstGeom>
        </p:spPr>
      </p:pic>
      <p:pic>
        <p:nvPicPr>
          <p:cNvPr id="20" name="Picture 19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514600"/>
            <a:ext cx="533400" cy="685800"/>
          </a:xfrm>
          <a:prstGeom prst="rect">
            <a:avLst/>
          </a:prstGeom>
        </p:spPr>
      </p:pic>
      <p:pic>
        <p:nvPicPr>
          <p:cNvPr id="21" name="Picture 20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828800"/>
            <a:ext cx="533400" cy="685800"/>
          </a:xfrm>
          <a:prstGeom prst="rect">
            <a:avLst/>
          </a:prstGeom>
        </p:spPr>
      </p:pic>
      <p:pic>
        <p:nvPicPr>
          <p:cNvPr id="22" name="Picture 21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981200"/>
            <a:ext cx="533400" cy="685800"/>
          </a:xfrm>
          <a:prstGeom prst="rect">
            <a:avLst/>
          </a:prstGeom>
        </p:spPr>
      </p:pic>
      <p:pic>
        <p:nvPicPr>
          <p:cNvPr id="23" name="Picture 22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667000"/>
            <a:ext cx="533400" cy="685800"/>
          </a:xfrm>
          <a:prstGeom prst="rect">
            <a:avLst/>
          </a:prstGeom>
        </p:spPr>
      </p:pic>
      <p:pic>
        <p:nvPicPr>
          <p:cNvPr id="24" name="Picture 23" descr="ap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2286000"/>
            <a:ext cx="533400" cy="6858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905000" y="11430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10668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0" y="5334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১৩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2109E-6 L 0.19583 0.4162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1.2766E-6 L -0.14583 0.4051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7428E-6 L 0.14584 0.4162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2803E-6 L -0.1375 0.5717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1878E-6 L 0.2875 0.42739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8622E-6 L -0.12917 0.41628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0685E-6 L 0.22084 0.43848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0685E-6 L -0.29583 0.50508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5365E-6 L 0.14583 0.4828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55134E-6 L 0.19583 0.4717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400800" cy="1752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0070C0"/>
                </a:solidFill>
              </a:rPr>
              <a:t>যোগ ( + )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58674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বাস্তব পর্যায় 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" name="Picture 26" descr="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3733800" cy="3505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267200" y="26670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+ </a:t>
            </a:r>
            <a:endParaRPr lang="en-US" sz="9600" dirty="0"/>
          </a:p>
        </p:txBody>
      </p:sp>
      <p:pic>
        <p:nvPicPr>
          <p:cNvPr id="29" name="Picture 28" descr="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05000"/>
            <a:ext cx="3733800" cy="35052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752600" y="5715000"/>
            <a:ext cx="54102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৫+৫=১০ টি বিস্কুট।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553200" cy="487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304800"/>
            <a:ext cx="6096000" cy="132343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অর্ধ বাস্তব 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4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392"/>
            <a:ext cx="7696201" cy="640900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62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পরিচিতি  মোঃ খায়রুল হাসান সহকারি শিক্ষক কান্তনগর সরকারি প্রাথমিক বিদ্যালয় ধুনট-বগুড়া।  </vt:lpstr>
      <vt:lpstr>পাঠ শ্রেণিঃ দ্বিতীয় বিষয়ঃ গনিত পাঠঃযোগ পাঠ্যাংশঃ ৩২+২৪,কিভাবে যোগ করব?</vt:lpstr>
      <vt:lpstr>শিখন ফল  ৯.১.১  উপকরণ ব্যবহার করে যোগ করতে পারবে।     </vt:lpstr>
      <vt:lpstr>Slide 5</vt:lpstr>
      <vt:lpstr>পাঠ শিরোনাম </vt:lpstr>
      <vt:lpstr>Slide 7</vt:lpstr>
      <vt:lpstr>Slide 8</vt:lpstr>
      <vt:lpstr>Slide 9</vt:lpstr>
      <vt:lpstr>Slide 10</vt:lpstr>
      <vt:lpstr>Slide 11</vt:lpstr>
      <vt:lpstr>মূল্যায়ন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CDT BOGRA</dc:creator>
  <cp:lastModifiedBy>CDT BOGRA</cp:lastModifiedBy>
  <cp:revision>107</cp:revision>
  <dcterms:created xsi:type="dcterms:W3CDTF">2006-08-16T00:00:00Z</dcterms:created>
  <dcterms:modified xsi:type="dcterms:W3CDTF">2020-02-05T08:56:14Z</dcterms:modified>
</cp:coreProperties>
</file>