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69" r:id="rId16"/>
    <p:sldId id="270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ose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133600"/>
            <a:ext cx="4543425" cy="4543425"/>
          </a:xfrm>
          <a:prstGeom prst="rect">
            <a:avLst/>
          </a:prstGeom>
        </p:spPr>
      </p:pic>
      <p:sp>
        <p:nvSpPr>
          <p:cNvPr id="10" name="Plaque 9"/>
          <p:cNvSpPr/>
          <p:nvPr/>
        </p:nvSpPr>
        <p:spPr>
          <a:xfrm>
            <a:off x="2819400" y="685800"/>
            <a:ext cx="3733800" cy="990600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200400" y="762000"/>
            <a:ext cx="304800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228600"/>
            <a:ext cx="4275551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92D05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Picture 2" descr="golpata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278999"/>
            <a:ext cx="4038600" cy="2410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4" name="Flowchart: Punched Tape 3"/>
          <p:cNvSpPr/>
          <p:nvPr/>
        </p:nvSpPr>
        <p:spPr>
          <a:xfrm>
            <a:off x="533400" y="3733800"/>
            <a:ext cx="3810000" cy="1600200"/>
          </a:xfrm>
          <a:prstGeom prst="flowChartPunchedTap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411480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গ্রামের অনেক  মানুষ সুন্দরবন থেকে গোলপাতা ও মধু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1600" y="3733800"/>
            <a:ext cx="3429000" cy="1077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মৌমাছিরা গাছে গাছে  তাদের মৌচাক বানায় । 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uca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609601"/>
            <a:ext cx="6553200" cy="40883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4800600"/>
            <a:ext cx="67056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যারা মৌচাক থেকে মধু সংগ্রহ করেন , তাদের বলে মৌয়াল ।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ora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762000"/>
            <a:ext cx="7239000" cy="41431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00200" y="5105400"/>
            <a:ext cx="6172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শিক্ষকের আদর্শ পাঠঃ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09600"/>
            <a:ext cx="7696200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কঠিন শব্দ নির্বাচন ও যুক্তুবর্ণ বিশ্লেষণ এবং বাক্য তৈরিঃ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981201"/>
            <a:ext cx="167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জ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ন্ম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ভূমি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3352800"/>
            <a:ext cx="167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দ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ক্ষি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ণ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50292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ঙ্গো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পসাগর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0" y="2133601"/>
            <a:ext cx="914400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ন্ম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5600" y="3505200"/>
            <a:ext cx="914400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ক্ষ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4200" y="5105401"/>
            <a:ext cx="990600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ঙ্গ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62400" y="2209801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    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2400" y="35052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    ষ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38600" y="5105400"/>
            <a:ext cx="106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ঙ  গ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10200" y="228600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নিন্মের কাজগুলো কর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86400" y="3429000"/>
            <a:ext cx="335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আমরা শ্রেণিকক্ষে হৈ চৈ করব না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10200" y="5105400"/>
            <a:ext cx="342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আমরা সবার সঙ্গে ভালো ব্যবহার করব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5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7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6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8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7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9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9" grpId="0"/>
      <p:bldP spid="10" grpId="0"/>
      <p:bldP spid="11" grpId="0"/>
      <p:bldP spid="13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mar-Bangla-Boi-Class-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529123"/>
            <a:ext cx="2444644" cy="35546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5642799"/>
            <a:ext cx="8686800" cy="76944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তোমাদের বইয়ের ৫৬নং পৃষ্ঠা বের কর এবং পড় ।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bo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1604916"/>
            <a:ext cx="2991310" cy="3500484"/>
          </a:xfrm>
          <a:prstGeom prst="rect">
            <a:avLst/>
          </a:prstGeom>
        </p:spPr>
      </p:pic>
      <p:pic>
        <p:nvPicPr>
          <p:cNvPr id="5" name="Picture 4" descr="pora1.jpg"/>
          <p:cNvPicPr>
            <a:picLocks noChangeAspect="1"/>
          </p:cNvPicPr>
          <p:nvPr/>
        </p:nvPicPr>
        <p:blipFill>
          <a:blip r:embed="rId5"/>
          <a:srcRect b="10815"/>
          <a:stretch>
            <a:fillRect/>
          </a:stretch>
        </p:blipFill>
        <p:spPr>
          <a:xfrm>
            <a:off x="5867399" y="1905000"/>
            <a:ext cx="3070943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209800" y="381000"/>
            <a:ext cx="3124200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নিরব পাঠঃ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t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04800"/>
            <a:ext cx="7679317" cy="4191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5029200"/>
            <a:ext cx="7848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শিক্ষার্থীর একক পাঠঃ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04800"/>
            <a:ext cx="2819400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শব্দার্থঃ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143000"/>
            <a:ext cx="7391400" cy="1828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জন্মভূমি –যে ভূমি বা দেশে একজন জন্মায়, সে দেশ তার জন্মভূমি ।</a:t>
            </a:r>
          </a:p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সমতলভূমি – তল সমান যে ভূমির ।</a:t>
            </a:r>
          </a:p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কৃষিকাজ – চাষাবাদ </a:t>
            </a:r>
          </a:p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সংগ্রহ – আহরণ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3276600"/>
            <a:ext cx="1905000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প্রশ্নোত্তরঃ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4114800"/>
            <a:ext cx="6553200" cy="20621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আমাদের জন্মভূমির নাম কি ?</a:t>
            </a:r>
          </a:p>
          <a:p>
            <a:pPr marL="342900" indent="-342900">
              <a:buAutoNum type="arabicPeriod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সুন্দরবন বাংলাদেশের কোথায় অবস্থিত ?</a:t>
            </a:r>
          </a:p>
          <a:p>
            <a:pPr marL="342900" indent="-342900">
              <a:buAutoNum type="arabicPeriod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সুন্দরবনের গাছপালা কোথা থেকে পানি পায় ?</a:t>
            </a:r>
          </a:p>
          <a:p>
            <a:pPr marL="342900" indent="-342900">
              <a:buAutoNum type="arabicPeriod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মৌয়াল কাকে বলে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assroo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524000"/>
            <a:ext cx="6096000" cy="34137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152400"/>
            <a:ext cx="5715000" cy="11079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দলীয় কাজঃ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5257800"/>
            <a:ext cx="6629400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কৃষক দলঃ কৃষক সম্পর্কে ৩টি বাক্য লেখ 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মৌয়াল দলঃ মৌয়াল সম্পর্কে ৩টি বাক্য লেখ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52400"/>
            <a:ext cx="373380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মূল্যায়ণঃ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295400"/>
            <a:ext cx="3505200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মৌখিকঃ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209800"/>
            <a:ext cx="8229600" cy="255454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bn-BD" sz="3200" dirty="0" smtClean="0"/>
              <a:t>বঙ্গোপসাগরের ------- পানিতে সব গাছ বেঁচে আছে ।</a:t>
            </a:r>
          </a:p>
          <a:p>
            <a:pPr>
              <a:buFont typeface="Arial" charset="0"/>
              <a:buChar char="•"/>
            </a:pPr>
            <a:r>
              <a:rPr lang="bn-BD" sz="3200" dirty="0" smtClean="0"/>
              <a:t>সুন্দরবনে ---------- আলো মাটিতে পৌঁছায় না ।</a:t>
            </a:r>
          </a:p>
          <a:p>
            <a:pPr>
              <a:buFont typeface="Arial" charset="0"/>
              <a:buChar char="•"/>
            </a:pPr>
            <a:r>
              <a:rPr lang="bn-BD" sz="3200" dirty="0" smtClean="0"/>
              <a:t>মৌমাছিরা গাছে গাছে তাদের ---------- বানায় । </a:t>
            </a:r>
          </a:p>
          <a:p>
            <a:pPr>
              <a:buFont typeface="Arial" charset="0"/>
              <a:buChar char="•"/>
            </a:pP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4876800"/>
            <a:ext cx="3810000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লিখিতঃ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5715000"/>
            <a:ext cx="8229600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সুন্দরবনে সূর্যের আলো মাটিতে পৌঁছায় না কেন ?</a:t>
            </a:r>
          </a:p>
          <a:p>
            <a:pPr marL="342900" indent="-342900">
              <a:buAutoNum type="arabicPeriod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সুন্দরবনের পাশে মানুষেরা কোন কাজের মাধ্যমে জীবিকা নির্বাহ করে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9000" y="20574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নোনা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0800" y="28956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সূর্যের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62600" y="35052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মৌচাক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8" grpId="0" animBg="1"/>
      <p:bldP spid="9" grpId="0" animBg="1"/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sss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609600"/>
            <a:ext cx="7315200" cy="40233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4800600"/>
            <a:ext cx="70866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১৪ ফেব্রুয়ারী সুন্দরবন দিবস (বেসরকারিভাবে পালিত হয়)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5410200"/>
            <a:ext cx="327660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4953000" cy="1020762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7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7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525963"/>
          </a:xfrm>
          <a:noFill/>
        </p:spPr>
        <p:txBody>
          <a:bodyPr/>
          <a:lstStyle/>
          <a:p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শিল্পী রানী পাল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ফকিরপাড়া স. প্রা. বিদ্যালয়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ধুনট, বগুড়া 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noFill/>
        </p:spPr>
        <p:txBody>
          <a:bodyPr/>
          <a:lstStyle/>
          <a:p>
            <a:r>
              <a:rPr lang="bn-BD" sz="6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শ্রেণি – চতুর্থ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বিষয় - বাংলা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পাঠ – বাওয়ালিদের গল্প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পাঠ্যাংশ – আমাদের --------------------------------- মৌয়াল ।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সময় – ৪৫ মিনিট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তারিখ – ০২/০২/২০২০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209800" y="381001"/>
            <a:ext cx="4191000" cy="12191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0200" y="1905000"/>
            <a:ext cx="5334000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শোনাঃ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১.২.১   উচ্চারিত পঠিত বাক্য শুনে বুঝতে পারবে 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76400" y="3048000"/>
            <a:ext cx="6400800" cy="8381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বলাঃ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৩.১.১   প্রমিত উচ্চারণে জানা বিষয় বস্তু বুঝে নিজে বলতে পারবে 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76400" y="3962400"/>
            <a:ext cx="5791200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পড়াঃ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১.৪.২   পাঠে ব্যবহৃত বাক্য শ্রবণযোগ্য স্পষ্ট স্বরে ও প্রমিত উচ্চারণে সাবলীলভাবে পড়তে পারবে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76400" y="5867400"/>
            <a:ext cx="632460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লেখাঃ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১.৫.১  পাঠে ব্যবহৃত শব্দ দিয়ে নতুন নতুন বাক্য লিখতে পারবে 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685800"/>
            <a:ext cx="6858000" cy="92333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এসো আমরা একটি ভিডিও দেখি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5562600"/>
            <a:ext cx="632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১. ছবিতে কি কি দেখলে?</a:t>
            </a: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২. এগুলো কোথায় দেখা যায়?</a:t>
            </a: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৩. সুন্দরবন সম্পর্কে তোমাদের একটি গল্প আছে, গল্পটির নাম জানো?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2590800"/>
            <a:ext cx="6019800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 আমরা পড়ব - </a:t>
            </a:r>
            <a:endParaRPr lang="en-US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4038600"/>
            <a:ext cx="6019800" cy="923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“বাওয়ালিদের গল্প”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p1.jpg"/>
          <p:cNvPicPr>
            <a:picLocks noChangeAspect="1"/>
          </p:cNvPicPr>
          <p:nvPr/>
        </p:nvPicPr>
        <p:blipFill>
          <a:blip r:embed="rId3" cstate="print"/>
          <a:srcRect b="5108"/>
          <a:stretch>
            <a:fillRect/>
          </a:stretch>
        </p:blipFill>
        <p:spPr>
          <a:xfrm>
            <a:off x="304800" y="533400"/>
            <a:ext cx="3187700" cy="35052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57200" y="4648200"/>
            <a:ext cx="32766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আমাদের জন্মভুমি বাংলাদেশ । এর পুরোটায় সমতলভূমি ।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tire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381000"/>
            <a:ext cx="4946924" cy="3505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267200" y="4572001"/>
            <a:ext cx="4419600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আমাদের দেশের দক্ষিণ-পশ্চিম কোণে, বুঙ্গোপসাগরের তীরে সুন্দরবন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04800"/>
            <a:ext cx="4344587" cy="3733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04800" y="4419600"/>
            <a:ext cx="4343400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গাছই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বঙ্গোপসাগরের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নোনা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বেঁচে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posu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28600"/>
            <a:ext cx="4295775" cy="373380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TextBox 4"/>
          <p:cNvSpPr txBox="1"/>
          <p:nvPr/>
        </p:nvSpPr>
        <p:spPr>
          <a:xfrm>
            <a:off x="5410200" y="4572000"/>
            <a:ext cx="3429000" cy="9541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এই বন নানা ধরনের হাজার রকমের পশু ও পাখিতে পূর্ণ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Y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4801"/>
            <a:ext cx="8001000" cy="48494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914400" y="5410200"/>
            <a:ext cx="6858000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সুন্দরবনের কোনো জায়গায় গাছপালা এতো ঘন যে সূর্যের আলো মাটিতে পৌঁছায় না 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m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81000"/>
            <a:ext cx="4130040" cy="28107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Picture 2" descr="krisi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81000"/>
            <a:ext cx="4267200" cy="3200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685800" y="4724400"/>
            <a:ext cx="3657600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সুন্দরবের তিন পাশে ছড়িয়ে  আছে অনেক গ্রাম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533400" y="4572000"/>
            <a:ext cx="3886200" cy="1143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400" y="4800600"/>
            <a:ext cx="41148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গ্রামের মানুষ কৃষিকাজ করেন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407</Words>
  <Application>Microsoft Office PowerPoint</Application>
  <PresentationFormat>On-screen Show (4:3)</PresentationFormat>
  <Paragraphs>82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পরিচিতি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kc</dc:creator>
  <cp:lastModifiedBy>kc</cp:lastModifiedBy>
  <cp:revision>80</cp:revision>
  <dcterms:created xsi:type="dcterms:W3CDTF">2006-08-16T00:00:00Z</dcterms:created>
  <dcterms:modified xsi:type="dcterms:W3CDTF">2020-02-05T08:53:33Z</dcterms:modified>
</cp:coreProperties>
</file>