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1" r:id="rId2"/>
    <p:sldId id="260" r:id="rId3"/>
    <p:sldId id="261" r:id="rId4"/>
    <p:sldId id="262" r:id="rId5"/>
    <p:sldId id="263" r:id="rId6"/>
    <p:sldId id="290" r:id="rId7"/>
    <p:sldId id="292" r:id="rId8"/>
    <p:sldId id="293" r:id="rId9"/>
    <p:sldId id="266" r:id="rId10"/>
    <p:sldId id="273" r:id="rId11"/>
    <p:sldId id="274" r:id="rId12"/>
    <p:sldId id="264" r:id="rId13"/>
    <p:sldId id="265" r:id="rId14"/>
    <p:sldId id="267" r:id="rId15"/>
    <p:sldId id="295" r:id="rId16"/>
    <p:sldId id="269" r:id="rId17"/>
    <p:sldId id="270" r:id="rId18"/>
    <p:sldId id="271" r:id="rId19"/>
    <p:sldId id="287" r:id="rId20"/>
    <p:sldId id="288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2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594E-D069-4448-89E8-697C01F19FC6}" type="datetimeFigureOut">
              <a:rPr lang="en-US" smtClean="0"/>
              <a:pPr/>
              <a:t>2/5/2020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54BDD-FAF1-4DDE-A4DB-9A5FE751D33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54BDD-FAF1-4DDE-A4DB-9A5FE751D33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7j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5257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09800" y="4648200"/>
            <a:ext cx="4343400" cy="11079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7160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38200" y="3124200"/>
            <a:ext cx="7391400" cy="1676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সরব পাঠ ২-৩ বার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95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কয়েক মিনিট নিরবে পড়বে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z567b.jpg"/>
          <p:cNvPicPr>
            <a:picLocks noChangeAspect="1"/>
          </p:cNvPicPr>
          <p:nvPr/>
        </p:nvPicPr>
        <p:blipFill>
          <a:blip r:embed="rId2"/>
          <a:srcRect b="4651"/>
          <a:stretch>
            <a:fillRect/>
          </a:stretch>
        </p:blipFill>
        <p:spPr>
          <a:xfrm>
            <a:off x="2057400" y="1676400"/>
            <a:ext cx="5791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Horizontal Scroll 4"/>
          <p:cNvSpPr/>
          <p:nvPr/>
        </p:nvSpPr>
        <p:spPr>
          <a:xfrm>
            <a:off x="1828800" y="457200"/>
            <a:ext cx="6096000" cy="914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32766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g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962400"/>
            <a:ext cx="33528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f5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66800"/>
            <a:ext cx="3352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d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810000"/>
            <a:ext cx="32766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3276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গ্রীষ্মকালের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200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বর্ষার কদমফুল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শরতের কাশ ফুল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6211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হেমন্তের আমন ধান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3505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yu5rer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3581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990600" y="3733800"/>
            <a:ext cx="25146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শীতের সকাল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3733800"/>
            <a:ext cx="25146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বসন্তের ফুল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5400" y="4800600"/>
            <a:ext cx="6096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ষড়ঋতুর দেশ বাংলাদেশ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cds.jpg"/>
          <p:cNvPicPr>
            <a:picLocks noChangeAspect="1"/>
          </p:cNvPicPr>
          <p:nvPr/>
        </p:nvPicPr>
        <p:blipFill>
          <a:blip r:embed="rId2"/>
          <a:srcRect t="6557" b="8197"/>
          <a:stretch>
            <a:fillRect/>
          </a:stretch>
        </p:blipFill>
        <p:spPr>
          <a:xfrm>
            <a:off x="457200" y="609600"/>
            <a:ext cx="3657600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df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05200"/>
            <a:ext cx="38100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haw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09600"/>
            <a:ext cx="3581400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kafa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505200"/>
            <a:ext cx="37338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762000" y="2819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কাল বৈশাখী ঝড়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743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বিদ্যুৎ চমকাচ্ছে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791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পাকা আম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5943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পাকা কাঁঠাল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fr5e6d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6576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rt45ghgnmgn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3733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95600"/>
            <a:ext cx="3733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kw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895600"/>
            <a:ext cx="3657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8200" y="52578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 দু মাসে হয় একটি ঋতু। যেমন বৈশাখ ও জ্যৈষ্ঠ মাস দুটি হলো গ্রীষ্মকাল।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36576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5029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এরপর আষাঢ় শ্রাবণ  মিলে বর্ষাকাল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zxcvfe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4800"/>
            <a:ext cx="3810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vcfgh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67000"/>
            <a:ext cx="3810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e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743200"/>
            <a:ext cx="3733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"/>
            <a:ext cx="3581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533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এভাবে ভাদ্র-আশ্বিন হচ্ছে শরৎকাল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f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895600"/>
            <a:ext cx="3657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2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19400"/>
            <a:ext cx="3657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dd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"/>
            <a:ext cx="3581400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5181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কার্তিক ও অগ্রহায়ণ মাস দুটি নিয়ে হেমন্তকাল।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df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19400"/>
            <a:ext cx="3581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rn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81000"/>
            <a:ext cx="3733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fffsyty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819400"/>
            <a:ext cx="3733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o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8100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fr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57200"/>
            <a:ext cx="38100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q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19400"/>
            <a:ext cx="3886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5334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পৌষ আর মাঘ মাস হলো শীতকাল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j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819400"/>
            <a:ext cx="3810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219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609600" y="457200"/>
            <a:ext cx="8077200" cy="2743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GB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810000"/>
            <a:ext cx="7467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রুপসানা আক্তার  </a:t>
            </a:r>
          </a:p>
          <a:p>
            <a:pPr algn="ctr"/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ভোলাবসুনিয়া সরকারি প্রাথমিক বিদ্যালয়  </a:t>
            </a:r>
          </a:p>
          <a:p>
            <a:pPr algn="ctr"/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বোদা পঞ্চগড় </a:t>
            </a:r>
            <a:endParaRPr lang="en-GB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3733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"/>
            <a:ext cx="3733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5410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ফাল্গুন ও চৈত্র এ দু মাস বসন্তকাল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ccvfsfv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24400" y="2971800"/>
            <a:ext cx="3886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t678.jpg"/>
          <p:cNvPicPr>
            <a:picLocks noChangeAspect="1"/>
          </p:cNvPicPr>
          <p:nvPr/>
        </p:nvPicPr>
        <p:blipFill>
          <a:blip r:embed="rId5"/>
          <a:srcRect t="10000" r="7407" b="-13333"/>
          <a:stretch>
            <a:fillRect/>
          </a:stretch>
        </p:blipFill>
        <p:spPr>
          <a:xfrm>
            <a:off x="304800" y="2971800"/>
            <a:ext cx="3810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4114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1752600"/>
            <a:ext cx="3733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 ১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743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 কয় টি ঋতু?ঋতু গুলোর নাম লিখ।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3581400"/>
            <a:ext cx="32004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দল ২</a:t>
            </a:r>
            <a:endParaRPr lang="en-GB" sz="36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49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কোন মাস নিয়ে শরৎকাল ?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কোন মাস নিয়ে বসন্তকাল?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81000" y="838200"/>
            <a:ext cx="7848600" cy="1905000"/>
          </a:xfrm>
          <a:prstGeom prst="ellipse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শীতকাল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200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বসন্তকাল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কার্তিক ও অগ্রহায়ণ মাস দুটি নিয়ে ------------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পৌষ আর মাঘ মাস হলো--------------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ফাল্গুন ও চৈত্র  এ দু মাস হলো------------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124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হেমন্তকাল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0611E-6 L 0.2375 0.097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3867E-6 L 0.36666 0.1639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3867E-6 L -0.05833 0.241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8" grpId="0"/>
      <p:bldP spid="8" grpId="1"/>
      <p:bldP spid="10" grpId="0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895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“বাংলাদেশের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প্রকৃতি ”পাঠটি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থেকে ১ পৃষ্ঠা হাতের লেখা নিয়ে আসবে।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1828800"/>
            <a:ext cx="4724400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6858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828800" y="1828800"/>
            <a:ext cx="6019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152400"/>
            <a:ext cx="7162800" cy="2438400"/>
            <a:chOff x="533400" y="1143000"/>
            <a:chExt cx="8077200" cy="3581400"/>
          </a:xfrm>
        </p:grpSpPr>
        <p:sp>
          <p:nvSpPr>
            <p:cNvPr id="3" name="Horizontal Scroll 2"/>
            <p:cNvSpPr/>
            <p:nvPr/>
          </p:nvSpPr>
          <p:spPr>
            <a:xfrm>
              <a:off x="533400" y="1143000"/>
              <a:ext cx="8077200" cy="3581400"/>
            </a:xfrm>
            <a:prstGeom prst="horizontalScroll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47800" y="2133600"/>
              <a:ext cx="7086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  <a:endParaRPr lang="en-GB" sz="88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71600" y="25908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শ্রেনীঃচতুর্থ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বাংলাদেশের প্রকৃতি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ষড়ঋতুর-------বসন্তকাল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সময়ঃ ৪০ মিনিট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তারিখঃ৩১/০১/২০২০ খ্রিঃ </a:t>
            </a:r>
          </a:p>
          <a:p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0"/>
            <a:ext cx="8077200" cy="1752600"/>
            <a:chOff x="1066800" y="1219200"/>
            <a:chExt cx="80772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2743200" y="1524000"/>
              <a:ext cx="464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GB" sz="36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1066800" y="1219200"/>
              <a:ext cx="8077200" cy="1752600"/>
            </a:xfrm>
            <a:prstGeom prst="flowChartDecisi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676400"/>
              <a:ext cx="548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GB" sz="7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22098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শোনা৩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.4.1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প্রকৃতির বৈশিষ্ট্য শুনে বুঝতে পারবে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বলা 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.7.1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প্রকৃতির বৈশিষ্ট্য বলতে পারবে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পড়া ১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.3.1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যুক্তব্যঞ্জন সংবলিত শব্দ পড়তে পারবে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লেখা 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.3.4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পঠিত গল্পের বিষয়ে প্রশ্নের উত্তর লিখতে পারবে</a:t>
            </a:r>
          </a:p>
          <a:p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962400" cy="243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f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3200"/>
            <a:ext cx="3962400" cy="243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o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2400"/>
            <a:ext cx="3962400" cy="24431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209800" y="5562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তোমরা কি দেখতে পাচ্ছ?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vfggh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667000"/>
            <a:ext cx="3962400" cy="243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1295400"/>
            <a:ext cx="5638800" cy="1295400"/>
            <a:chOff x="1143000" y="1295400"/>
            <a:chExt cx="6705600" cy="1295400"/>
          </a:xfrm>
        </p:grpSpPr>
        <p:sp>
          <p:nvSpPr>
            <p:cNvPr id="2" name="Wave 1"/>
            <p:cNvSpPr/>
            <p:nvPr/>
          </p:nvSpPr>
          <p:spPr>
            <a:xfrm>
              <a:off x="1143000" y="1295400"/>
              <a:ext cx="6705600" cy="129540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9800" y="1524000"/>
              <a:ext cx="426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পাঠের শিরোনাম</a:t>
              </a:r>
              <a:endParaRPr lang="en-GB" sz="4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Wave 7"/>
          <p:cNvSpPr/>
          <p:nvPr/>
        </p:nvSpPr>
        <p:spPr>
          <a:xfrm>
            <a:off x="1752600" y="3200400"/>
            <a:ext cx="5791200" cy="1447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6400" y="609600"/>
            <a:ext cx="60198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20574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Times New Roman" pitchFamily="18" charset="0"/>
              </a:rPr>
              <a:t>ষড়ঋতু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5weqww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514600"/>
            <a:ext cx="3886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705600" y="3048000"/>
            <a:ext cx="20574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ছয়টি ঋতু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4953000"/>
            <a:ext cx="59436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দেশ ষড়ঋতুর দেশ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590800"/>
            <a:ext cx="19812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smtClean="0">
                <a:latin typeface="NikoshBAN" pitchFamily="2" charset="0"/>
                <a:cs typeface="NikoshBAN" pitchFamily="2" charset="0"/>
              </a:rPr>
              <a:t>বর্ষাকাল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jtyt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33600"/>
            <a:ext cx="367665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6477000" y="2819400"/>
            <a:ext cx="2209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বৃষ্টির সময়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4495800"/>
            <a:ext cx="61722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বর্ষাকালে কদমফুল ফোটে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8400" y="228600"/>
            <a:ext cx="4267200" cy="1295400"/>
            <a:chOff x="2133600" y="1524000"/>
            <a:chExt cx="4267200" cy="1295400"/>
          </a:xfrm>
        </p:grpSpPr>
        <p:sp>
          <p:nvSpPr>
            <p:cNvPr id="3" name="Double Wave 2"/>
            <p:cNvSpPr/>
            <p:nvPr/>
          </p:nvSpPr>
          <p:spPr>
            <a:xfrm>
              <a:off x="2133600" y="1524000"/>
              <a:ext cx="4267200" cy="1295400"/>
            </a:xfrm>
            <a:prstGeom prst="doubleWav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95600" y="1752600"/>
              <a:ext cx="2819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যুক্তবর্ণ</a:t>
              </a:r>
              <a:endParaRPr lang="en-GB" sz="4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2286000"/>
            <a:ext cx="1828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জ্যৈষ্ঠ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286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209800"/>
            <a:ext cx="152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ষ্ঠ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209800"/>
            <a:ext cx="1295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2286000"/>
            <a:ext cx="1447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1752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আশ্বিন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3657600"/>
            <a:ext cx="152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3581400"/>
            <a:ext cx="1295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3581400"/>
            <a:ext cx="1219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বিশ্ব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286000"/>
            <a:ext cx="1447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657600"/>
            <a:ext cx="1295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ফলা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261</Words>
  <Application>Microsoft Office PowerPoint</Application>
  <PresentationFormat>On-screen Show (4:3)</PresentationFormat>
  <Paragraphs>80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PTI-GAIBANDHA</dc:creator>
  <cp:lastModifiedBy>PTI-GAIBANDHA</cp:lastModifiedBy>
  <cp:revision>138</cp:revision>
  <dcterms:created xsi:type="dcterms:W3CDTF">2006-08-16T00:00:00Z</dcterms:created>
  <dcterms:modified xsi:type="dcterms:W3CDTF">2020-02-05T05:48:47Z</dcterms:modified>
</cp:coreProperties>
</file>